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ppt/charts/chart19.xml" ContentType="application/vnd.openxmlformats-officedocument.drawingml.char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50" r:id="rId1"/>
  </p:sldMasterIdLst>
  <p:notesMasterIdLst>
    <p:notesMasterId r:id="rId21"/>
  </p:notesMasterIdLst>
  <p:sldIdLst>
    <p:sldId id="258" r:id="rId2"/>
    <p:sldId id="816" r:id="rId3"/>
    <p:sldId id="817" r:id="rId4"/>
    <p:sldId id="828" r:id="rId5"/>
    <p:sldId id="829" r:id="rId6"/>
    <p:sldId id="833" r:id="rId7"/>
    <p:sldId id="835" r:id="rId8"/>
    <p:sldId id="836" r:id="rId9"/>
    <p:sldId id="819" r:id="rId10"/>
    <p:sldId id="837" r:id="rId11"/>
    <p:sldId id="834" r:id="rId12"/>
    <p:sldId id="843" r:id="rId13"/>
    <p:sldId id="841" r:id="rId14"/>
    <p:sldId id="838" r:id="rId15"/>
    <p:sldId id="821" r:id="rId16"/>
    <p:sldId id="822" r:id="rId17"/>
    <p:sldId id="823" r:id="rId18"/>
    <p:sldId id="842" r:id="rId19"/>
    <p:sldId id="840" r:id="rId20"/>
  </p:sldIdLst>
  <p:sldSz cx="9144000" cy="5143500" type="screen16x9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16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B70"/>
    <a:srgbClr val="C2A372"/>
    <a:srgbClr val="193D6E"/>
    <a:srgbClr val="333333"/>
    <a:srgbClr val="2A2D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6BB7EF8-D89C-4F67-B9A5-EC3379F2585F}" v="48" dt="2024-10-23T12:30:15.22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17" autoAdjust="0"/>
    <p:restoredTop sz="94660"/>
  </p:normalViewPr>
  <p:slideViewPr>
    <p:cSldViewPr snapToGrid="0" snapToObjects="1">
      <p:cViewPr varScale="1">
        <p:scale>
          <a:sx n="146" d="100"/>
          <a:sy n="146" d="100"/>
        </p:scale>
        <p:origin x="600" y="114"/>
      </p:cViewPr>
      <p:guideLst>
        <p:guide orient="horz" pos="2160"/>
        <p:guide pos="2880"/>
        <p:guide orient="horz" pos="16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6/11/relationships/changesInfo" Target="changesInfos/changesInfo1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Urška Šestan" userId="28ed1ac5-0939-4fb0-82d7-03469a1ae725" providerId="ADAL" clId="{E6BB7EF8-D89C-4F67-B9A5-EC3379F2585F}"/>
    <pc:docChg chg="undo custSel addSld delSld modSld sldOrd">
      <pc:chgData name="Urška Šestan" userId="28ed1ac5-0939-4fb0-82d7-03469a1ae725" providerId="ADAL" clId="{E6BB7EF8-D89C-4F67-B9A5-EC3379F2585F}" dt="2024-10-23T12:32:34.312" v="734" actId="47"/>
      <pc:docMkLst>
        <pc:docMk/>
      </pc:docMkLst>
      <pc:sldChg chg="modSp mod">
        <pc:chgData name="Urška Šestan" userId="28ed1ac5-0939-4fb0-82d7-03469a1ae725" providerId="ADAL" clId="{E6BB7EF8-D89C-4F67-B9A5-EC3379F2585F}" dt="2024-10-22T20:25:26.784" v="598" actId="20577"/>
        <pc:sldMkLst>
          <pc:docMk/>
          <pc:sldMk cId="720584721" sldId="258"/>
        </pc:sldMkLst>
        <pc:spChg chg="mod">
          <ac:chgData name="Urška Šestan" userId="28ed1ac5-0939-4fb0-82d7-03469a1ae725" providerId="ADAL" clId="{E6BB7EF8-D89C-4F67-B9A5-EC3379F2585F}" dt="2024-10-22T19:05:17.679" v="88" actId="20577"/>
          <ac:spMkLst>
            <pc:docMk/>
            <pc:sldMk cId="720584721" sldId="258"/>
            <ac:spMk id="2" creationId="{00000000-0000-0000-0000-000000000000}"/>
          </ac:spMkLst>
        </pc:spChg>
        <pc:spChg chg="mod">
          <ac:chgData name="Urška Šestan" userId="28ed1ac5-0939-4fb0-82d7-03469a1ae725" providerId="ADAL" clId="{E6BB7EF8-D89C-4F67-B9A5-EC3379F2585F}" dt="2024-10-22T20:25:26.784" v="598" actId="20577"/>
          <ac:spMkLst>
            <pc:docMk/>
            <pc:sldMk cId="720584721" sldId="258"/>
            <ac:spMk id="3" creationId="{00000000-0000-0000-0000-000000000000}"/>
          </ac:spMkLst>
        </pc:spChg>
      </pc:sldChg>
      <pc:sldChg chg="del">
        <pc:chgData name="Urška Šestan" userId="28ed1ac5-0939-4fb0-82d7-03469a1ae725" providerId="ADAL" clId="{E6BB7EF8-D89C-4F67-B9A5-EC3379F2585F}" dt="2024-10-22T20:00:42.770" v="422" actId="47"/>
        <pc:sldMkLst>
          <pc:docMk/>
          <pc:sldMk cId="3761223839" sldId="311"/>
        </pc:sldMkLst>
      </pc:sldChg>
      <pc:sldChg chg="del">
        <pc:chgData name="Urška Šestan" userId="28ed1ac5-0939-4fb0-82d7-03469a1ae725" providerId="ADAL" clId="{E6BB7EF8-D89C-4F67-B9A5-EC3379F2585F}" dt="2024-10-22T20:00:43.430" v="423" actId="47"/>
        <pc:sldMkLst>
          <pc:docMk/>
          <pc:sldMk cId="1937774300" sldId="572"/>
        </pc:sldMkLst>
      </pc:sldChg>
      <pc:sldChg chg="del">
        <pc:chgData name="Urška Šestan" userId="28ed1ac5-0939-4fb0-82d7-03469a1ae725" providerId="ADAL" clId="{E6BB7EF8-D89C-4F67-B9A5-EC3379F2585F}" dt="2024-10-22T19:53:16.102" v="384" actId="47"/>
        <pc:sldMkLst>
          <pc:docMk/>
          <pc:sldMk cId="1419946319" sldId="651"/>
        </pc:sldMkLst>
      </pc:sldChg>
      <pc:sldChg chg="del">
        <pc:chgData name="Urška Šestan" userId="28ed1ac5-0939-4fb0-82d7-03469a1ae725" providerId="ADAL" clId="{E6BB7EF8-D89C-4F67-B9A5-EC3379F2585F}" dt="2024-10-22T19:49:27.275" v="364" actId="47"/>
        <pc:sldMkLst>
          <pc:docMk/>
          <pc:sldMk cId="1138013723" sldId="658"/>
        </pc:sldMkLst>
      </pc:sldChg>
      <pc:sldChg chg="del">
        <pc:chgData name="Urška Šestan" userId="28ed1ac5-0939-4fb0-82d7-03469a1ae725" providerId="ADAL" clId="{E6BB7EF8-D89C-4F67-B9A5-EC3379F2585F}" dt="2024-10-22T19:53:16.841" v="385" actId="47"/>
        <pc:sldMkLst>
          <pc:docMk/>
          <pc:sldMk cId="586474988" sldId="660"/>
        </pc:sldMkLst>
      </pc:sldChg>
      <pc:sldChg chg="del">
        <pc:chgData name="Urška Šestan" userId="28ed1ac5-0939-4fb0-82d7-03469a1ae725" providerId="ADAL" clId="{E6BB7EF8-D89C-4F67-B9A5-EC3379F2585F}" dt="2024-10-22T19:41:02.120" v="344" actId="47"/>
        <pc:sldMkLst>
          <pc:docMk/>
          <pc:sldMk cId="756680731" sldId="661"/>
        </pc:sldMkLst>
      </pc:sldChg>
      <pc:sldChg chg="del">
        <pc:chgData name="Urška Šestan" userId="28ed1ac5-0939-4fb0-82d7-03469a1ae725" providerId="ADAL" clId="{E6BB7EF8-D89C-4F67-B9A5-EC3379F2585F}" dt="2024-10-22T19:26:22.861" v="316" actId="47"/>
        <pc:sldMkLst>
          <pc:docMk/>
          <pc:sldMk cId="1138585272" sldId="663"/>
        </pc:sldMkLst>
      </pc:sldChg>
      <pc:sldChg chg="del">
        <pc:chgData name="Urška Šestan" userId="28ed1ac5-0939-4fb0-82d7-03469a1ae725" providerId="ADAL" clId="{E6BB7EF8-D89C-4F67-B9A5-EC3379F2585F}" dt="2024-10-22T19:26:23.639" v="317" actId="47"/>
        <pc:sldMkLst>
          <pc:docMk/>
          <pc:sldMk cId="2913758321" sldId="665"/>
        </pc:sldMkLst>
      </pc:sldChg>
      <pc:sldChg chg="del">
        <pc:chgData name="Urška Šestan" userId="28ed1ac5-0939-4fb0-82d7-03469a1ae725" providerId="ADAL" clId="{E6BB7EF8-D89C-4F67-B9A5-EC3379F2585F}" dt="2024-10-22T19:26:24.200" v="318" actId="47"/>
        <pc:sldMkLst>
          <pc:docMk/>
          <pc:sldMk cId="1088434952" sldId="666"/>
        </pc:sldMkLst>
      </pc:sldChg>
      <pc:sldChg chg="del">
        <pc:chgData name="Urška Šestan" userId="28ed1ac5-0939-4fb0-82d7-03469a1ae725" providerId="ADAL" clId="{E6BB7EF8-D89C-4F67-B9A5-EC3379F2585F}" dt="2024-10-22T19:26:24.802" v="319" actId="47"/>
        <pc:sldMkLst>
          <pc:docMk/>
          <pc:sldMk cId="4037645596" sldId="667"/>
        </pc:sldMkLst>
      </pc:sldChg>
      <pc:sldChg chg="del">
        <pc:chgData name="Urška Šestan" userId="28ed1ac5-0939-4fb0-82d7-03469a1ae725" providerId="ADAL" clId="{E6BB7EF8-D89C-4F67-B9A5-EC3379F2585F}" dt="2024-10-22T19:26:25.658" v="320" actId="47"/>
        <pc:sldMkLst>
          <pc:docMk/>
          <pc:sldMk cId="919315998" sldId="668"/>
        </pc:sldMkLst>
      </pc:sldChg>
      <pc:sldChg chg="del">
        <pc:chgData name="Urška Šestan" userId="28ed1ac5-0939-4fb0-82d7-03469a1ae725" providerId="ADAL" clId="{E6BB7EF8-D89C-4F67-B9A5-EC3379F2585F}" dt="2024-10-22T19:26:26.255" v="321" actId="47"/>
        <pc:sldMkLst>
          <pc:docMk/>
          <pc:sldMk cId="2997708976" sldId="669"/>
        </pc:sldMkLst>
      </pc:sldChg>
      <pc:sldChg chg="del">
        <pc:chgData name="Urška Šestan" userId="28ed1ac5-0939-4fb0-82d7-03469a1ae725" providerId="ADAL" clId="{E6BB7EF8-D89C-4F67-B9A5-EC3379F2585F}" dt="2024-10-22T19:40:58.212" v="340" actId="47"/>
        <pc:sldMkLst>
          <pc:docMk/>
          <pc:sldMk cId="3218493151" sldId="673"/>
        </pc:sldMkLst>
      </pc:sldChg>
      <pc:sldChg chg="del">
        <pc:chgData name="Urška Šestan" userId="28ed1ac5-0939-4fb0-82d7-03469a1ae725" providerId="ADAL" clId="{E6BB7EF8-D89C-4F67-B9A5-EC3379F2585F}" dt="2024-10-22T19:41:00.470" v="342" actId="47"/>
        <pc:sldMkLst>
          <pc:docMk/>
          <pc:sldMk cId="26740368" sldId="675"/>
        </pc:sldMkLst>
      </pc:sldChg>
      <pc:sldChg chg="del">
        <pc:chgData name="Urška Šestan" userId="28ed1ac5-0939-4fb0-82d7-03469a1ae725" providerId="ADAL" clId="{E6BB7EF8-D89C-4F67-B9A5-EC3379F2585F}" dt="2024-10-22T19:40:59.697" v="341" actId="47"/>
        <pc:sldMkLst>
          <pc:docMk/>
          <pc:sldMk cId="1424806303" sldId="676"/>
        </pc:sldMkLst>
      </pc:sldChg>
      <pc:sldChg chg="del">
        <pc:chgData name="Urška Šestan" userId="28ed1ac5-0939-4fb0-82d7-03469a1ae725" providerId="ADAL" clId="{E6BB7EF8-D89C-4F67-B9A5-EC3379F2585F}" dt="2024-10-22T19:41:01.471" v="343" actId="47"/>
        <pc:sldMkLst>
          <pc:docMk/>
          <pc:sldMk cId="2128786888" sldId="677"/>
        </pc:sldMkLst>
      </pc:sldChg>
      <pc:sldChg chg="del">
        <pc:chgData name="Urška Šestan" userId="28ed1ac5-0939-4fb0-82d7-03469a1ae725" providerId="ADAL" clId="{E6BB7EF8-D89C-4F67-B9A5-EC3379F2585F}" dt="2024-10-22T19:53:17.547" v="386" actId="47"/>
        <pc:sldMkLst>
          <pc:docMk/>
          <pc:sldMk cId="430433316" sldId="678"/>
        </pc:sldMkLst>
      </pc:sldChg>
      <pc:sldChg chg="del">
        <pc:chgData name="Urška Šestan" userId="28ed1ac5-0939-4fb0-82d7-03469a1ae725" providerId="ADAL" clId="{E6BB7EF8-D89C-4F67-B9A5-EC3379F2585F}" dt="2024-10-22T19:53:18.143" v="387" actId="47"/>
        <pc:sldMkLst>
          <pc:docMk/>
          <pc:sldMk cId="2801748131" sldId="679"/>
        </pc:sldMkLst>
      </pc:sldChg>
      <pc:sldChg chg="del">
        <pc:chgData name="Urška Šestan" userId="28ed1ac5-0939-4fb0-82d7-03469a1ae725" providerId="ADAL" clId="{E6BB7EF8-D89C-4F67-B9A5-EC3379F2585F}" dt="2024-10-22T19:53:21.326" v="390" actId="47"/>
        <pc:sldMkLst>
          <pc:docMk/>
          <pc:sldMk cId="3247325068" sldId="680"/>
        </pc:sldMkLst>
      </pc:sldChg>
      <pc:sldChg chg="del">
        <pc:chgData name="Urška Šestan" userId="28ed1ac5-0939-4fb0-82d7-03469a1ae725" providerId="ADAL" clId="{E6BB7EF8-D89C-4F67-B9A5-EC3379F2585F}" dt="2024-10-22T19:53:22.188" v="391" actId="47"/>
        <pc:sldMkLst>
          <pc:docMk/>
          <pc:sldMk cId="1978801592" sldId="681"/>
        </pc:sldMkLst>
      </pc:sldChg>
      <pc:sldChg chg="del">
        <pc:chgData name="Urška Šestan" userId="28ed1ac5-0939-4fb0-82d7-03469a1ae725" providerId="ADAL" clId="{E6BB7EF8-D89C-4F67-B9A5-EC3379F2585F}" dt="2024-10-22T19:05:39.586" v="111" actId="47"/>
        <pc:sldMkLst>
          <pc:docMk/>
          <pc:sldMk cId="2289332855" sldId="682"/>
        </pc:sldMkLst>
      </pc:sldChg>
      <pc:sldChg chg="del">
        <pc:chgData name="Urška Šestan" userId="28ed1ac5-0939-4fb0-82d7-03469a1ae725" providerId="ADAL" clId="{E6BB7EF8-D89C-4F67-B9A5-EC3379F2585F}" dt="2024-10-22T19:26:21.058" v="315" actId="47"/>
        <pc:sldMkLst>
          <pc:docMk/>
          <pc:sldMk cId="847665309" sldId="684"/>
        </pc:sldMkLst>
      </pc:sldChg>
      <pc:sldChg chg="del">
        <pc:chgData name="Urška Šestan" userId="28ed1ac5-0939-4fb0-82d7-03469a1ae725" providerId="ADAL" clId="{E6BB7EF8-D89C-4F67-B9A5-EC3379F2585F}" dt="2024-10-22T19:49:29.111" v="366" actId="47"/>
        <pc:sldMkLst>
          <pc:docMk/>
          <pc:sldMk cId="3573158425" sldId="685"/>
        </pc:sldMkLst>
      </pc:sldChg>
      <pc:sldChg chg="del">
        <pc:chgData name="Urška Šestan" userId="28ed1ac5-0939-4fb0-82d7-03469a1ae725" providerId="ADAL" clId="{E6BB7EF8-D89C-4F67-B9A5-EC3379F2585F}" dt="2024-10-22T19:49:28.246" v="365" actId="47"/>
        <pc:sldMkLst>
          <pc:docMk/>
          <pc:sldMk cId="2616667598" sldId="686"/>
        </pc:sldMkLst>
      </pc:sldChg>
      <pc:sldChg chg="del">
        <pc:chgData name="Urška Šestan" userId="28ed1ac5-0939-4fb0-82d7-03469a1ae725" providerId="ADAL" clId="{E6BB7EF8-D89C-4F67-B9A5-EC3379F2585F}" dt="2024-10-22T19:49:26.537" v="363" actId="47"/>
        <pc:sldMkLst>
          <pc:docMk/>
          <pc:sldMk cId="443475744" sldId="688"/>
        </pc:sldMkLst>
      </pc:sldChg>
      <pc:sldChg chg="del">
        <pc:chgData name="Urška Šestan" userId="28ed1ac5-0939-4fb0-82d7-03469a1ae725" providerId="ADAL" clId="{E6BB7EF8-D89C-4F67-B9A5-EC3379F2585F}" dt="2024-10-22T19:53:18.755" v="388" actId="47"/>
        <pc:sldMkLst>
          <pc:docMk/>
          <pc:sldMk cId="3932175462" sldId="689"/>
        </pc:sldMkLst>
      </pc:sldChg>
      <pc:sldChg chg="del">
        <pc:chgData name="Urška Šestan" userId="28ed1ac5-0939-4fb0-82d7-03469a1ae725" providerId="ADAL" clId="{E6BB7EF8-D89C-4F67-B9A5-EC3379F2585F}" dt="2024-10-22T19:53:22.800" v="392" actId="47"/>
        <pc:sldMkLst>
          <pc:docMk/>
          <pc:sldMk cId="3436867682" sldId="690"/>
        </pc:sldMkLst>
      </pc:sldChg>
      <pc:sldChg chg="del">
        <pc:chgData name="Urška Šestan" userId="28ed1ac5-0939-4fb0-82d7-03469a1ae725" providerId="ADAL" clId="{E6BB7EF8-D89C-4F67-B9A5-EC3379F2585F}" dt="2024-10-22T19:13:23.542" v="230" actId="47"/>
        <pc:sldMkLst>
          <pc:docMk/>
          <pc:sldMk cId="2007240373" sldId="694"/>
        </pc:sldMkLst>
      </pc:sldChg>
      <pc:sldChg chg="del">
        <pc:chgData name="Urška Šestan" userId="28ed1ac5-0939-4fb0-82d7-03469a1ae725" providerId="ADAL" clId="{E6BB7EF8-D89C-4F67-B9A5-EC3379F2585F}" dt="2024-10-22T19:13:24.491" v="232" actId="47"/>
        <pc:sldMkLst>
          <pc:docMk/>
          <pc:sldMk cId="41960660" sldId="695"/>
        </pc:sldMkLst>
      </pc:sldChg>
      <pc:sldChg chg="del">
        <pc:chgData name="Urška Šestan" userId="28ed1ac5-0939-4fb0-82d7-03469a1ae725" providerId="ADAL" clId="{E6BB7EF8-D89C-4F67-B9A5-EC3379F2585F}" dt="2024-10-22T19:13:27.226" v="237" actId="47"/>
        <pc:sldMkLst>
          <pc:docMk/>
          <pc:sldMk cId="277523179" sldId="696"/>
        </pc:sldMkLst>
      </pc:sldChg>
      <pc:sldChg chg="del">
        <pc:chgData name="Urška Šestan" userId="28ed1ac5-0939-4fb0-82d7-03469a1ae725" providerId="ADAL" clId="{E6BB7EF8-D89C-4F67-B9A5-EC3379F2585F}" dt="2024-10-22T19:13:28.322" v="239" actId="47"/>
        <pc:sldMkLst>
          <pc:docMk/>
          <pc:sldMk cId="3652101383" sldId="698"/>
        </pc:sldMkLst>
      </pc:sldChg>
      <pc:sldChg chg="del">
        <pc:chgData name="Urška Šestan" userId="28ed1ac5-0939-4fb0-82d7-03469a1ae725" providerId="ADAL" clId="{E6BB7EF8-D89C-4F67-B9A5-EC3379F2585F}" dt="2024-10-22T19:23:14.342" v="293" actId="47"/>
        <pc:sldMkLst>
          <pc:docMk/>
          <pc:sldMk cId="3641152102" sldId="706"/>
        </pc:sldMkLst>
      </pc:sldChg>
      <pc:sldChg chg="del">
        <pc:chgData name="Urška Šestan" userId="28ed1ac5-0939-4fb0-82d7-03469a1ae725" providerId="ADAL" clId="{E6BB7EF8-D89C-4F67-B9A5-EC3379F2585F}" dt="2024-10-22T19:13:22.489" v="228" actId="47"/>
        <pc:sldMkLst>
          <pc:docMk/>
          <pc:sldMk cId="3705487464" sldId="714"/>
        </pc:sldMkLst>
      </pc:sldChg>
      <pc:sldChg chg="del">
        <pc:chgData name="Urška Šestan" userId="28ed1ac5-0939-4fb0-82d7-03469a1ae725" providerId="ADAL" clId="{E6BB7EF8-D89C-4F67-B9A5-EC3379F2585F}" dt="2024-10-22T19:13:21.953" v="227" actId="47"/>
        <pc:sldMkLst>
          <pc:docMk/>
          <pc:sldMk cId="8526468" sldId="716"/>
        </pc:sldMkLst>
      </pc:sldChg>
      <pc:sldChg chg="del">
        <pc:chgData name="Urška Šestan" userId="28ed1ac5-0939-4fb0-82d7-03469a1ae725" providerId="ADAL" clId="{E6BB7EF8-D89C-4F67-B9A5-EC3379F2585F}" dt="2024-10-22T19:40:56.033" v="339" actId="47"/>
        <pc:sldMkLst>
          <pc:docMk/>
          <pc:sldMk cId="1736992993" sldId="717"/>
        </pc:sldMkLst>
      </pc:sldChg>
      <pc:sldChg chg="del">
        <pc:chgData name="Urška Šestan" userId="28ed1ac5-0939-4fb0-82d7-03469a1ae725" providerId="ADAL" clId="{E6BB7EF8-D89C-4F67-B9A5-EC3379F2585F}" dt="2024-10-22T19:53:19.757" v="389" actId="47"/>
        <pc:sldMkLst>
          <pc:docMk/>
          <pc:sldMk cId="141329014" sldId="719"/>
        </pc:sldMkLst>
      </pc:sldChg>
      <pc:sldChg chg="del">
        <pc:chgData name="Urška Šestan" userId="28ed1ac5-0939-4fb0-82d7-03469a1ae725" providerId="ADAL" clId="{E6BB7EF8-D89C-4F67-B9A5-EC3379F2585F}" dt="2024-10-22T19:41:03.888" v="346" actId="47"/>
        <pc:sldMkLst>
          <pc:docMk/>
          <pc:sldMk cId="1232326177" sldId="721"/>
        </pc:sldMkLst>
      </pc:sldChg>
      <pc:sldChg chg="del">
        <pc:chgData name="Urška Šestan" userId="28ed1ac5-0939-4fb0-82d7-03469a1ae725" providerId="ADAL" clId="{E6BB7EF8-D89C-4F67-B9A5-EC3379F2585F}" dt="2024-10-22T19:13:25.033" v="233" actId="47"/>
        <pc:sldMkLst>
          <pc:docMk/>
          <pc:sldMk cId="1100267903" sldId="734"/>
        </pc:sldMkLst>
      </pc:sldChg>
      <pc:sldChg chg="del">
        <pc:chgData name="Urška Šestan" userId="28ed1ac5-0939-4fb0-82d7-03469a1ae725" providerId="ADAL" clId="{E6BB7EF8-D89C-4F67-B9A5-EC3379F2585F}" dt="2024-10-22T19:13:25.539" v="234" actId="47"/>
        <pc:sldMkLst>
          <pc:docMk/>
          <pc:sldMk cId="2623083814" sldId="735"/>
        </pc:sldMkLst>
      </pc:sldChg>
      <pc:sldChg chg="del">
        <pc:chgData name="Urška Šestan" userId="28ed1ac5-0939-4fb0-82d7-03469a1ae725" providerId="ADAL" clId="{E6BB7EF8-D89C-4F67-B9A5-EC3379F2585F}" dt="2024-10-22T19:13:26.079" v="235" actId="47"/>
        <pc:sldMkLst>
          <pc:docMk/>
          <pc:sldMk cId="1918117756" sldId="737"/>
        </pc:sldMkLst>
      </pc:sldChg>
      <pc:sldChg chg="del">
        <pc:chgData name="Urška Šestan" userId="28ed1ac5-0939-4fb0-82d7-03469a1ae725" providerId="ADAL" clId="{E6BB7EF8-D89C-4F67-B9A5-EC3379F2585F}" dt="2024-10-22T19:13:26.599" v="236" actId="47"/>
        <pc:sldMkLst>
          <pc:docMk/>
          <pc:sldMk cId="1807778986" sldId="738"/>
        </pc:sldMkLst>
      </pc:sldChg>
      <pc:sldChg chg="del">
        <pc:chgData name="Urška Šestan" userId="28ed1ac5-0939-4fb0-82d7-03469a1ae725" providerId="ADAL" clId="{E6BB7EF8-D89C-4F67-B9A5-EC3379F2585F}" dt="2024-10-22T19:13:27.752" v="238" actId="47"/>
        <pc:sldMkLst>
          <pc:docMk/>
          <pc:sldMk cId="606452504" sldId="739"/>
        </pc:sldMkLst>
      </pc:sldChg>
      <pc:sldChg chg="del">
        <pc:chgData name="Urška Šestan" userId="28ed1ac5-0939-4fb0-82d7-03469a1ae725" providerId="ADAL" clId="{E6BB7EF8-D89C-4F67-B9A5-EC3379F2585F}" dt="2024-10-22T19:23:10.319" v="288" actId="47"/>
        <pc:sldMkLst>
          <pc:docMk/>
          <pc:sldMk cId="1349483297" sldId="740"/>
        </pc:sldMkLst>
      </pc:sldChg>
      <pc:sldChg chg="del">
        <pc:chgData name="Urška Šestan" userId="28ed1ac5-0939-4fb0-82d7-03469a1ae725" providerId="ADAL" clId="{E6BB7EF8-D89C-4F67-B9A5-EC3379F2585F}" dt="2024-10-22T19:23:10.997" v="289" actId="47"/>
        <pc:sldMkLst>
          <pc:docMk/>
          <pc:sldMk cId="4006817031" sldId="741"/>
        </pc:sldMkLst>
      </pc:sldChg>
      <pc:sldChg chg="del">
        <pc:chgData name="Urška Šestan" userId="28ed1ac5-0939-4fb0-82d7-03469a1ae725" providerId="ADAL" clId="{E6BB7EF8-D89C-4F67-B9A5-EC3379F2585F}" dt="2024-10-22T19:23:06.681" v="283" actId="47"/>
        <pc:sldMkLst>
          <pc:docMk/>
          <pc:sldMk cId="4128531579" sldId="743"/>
        </pc:sldMkLst>
      </pc:sldChg>
      <pc:sldChg chg="del">
        <pc:chgData name="Urška Šestan" userId="28ed1ac5-0939-4fb0-82d7-03469a1ae725" providerId="ADAL" clId="{E6BB7EF8-D89C-4F67-B9A5-EC3379F2585F}" dt="2024-10-22T19:23:15.255" v="294" actId="47"/>
        <pc:sldMkLst>
          <pc:docMk/>
          <pc:sldMk cId="3170325670" sldId="744"/>
        </pc:sldMkLst>
      </pc:sldChg>
      <pc:sldChg chg="del">
        <pc:chgData name="Urška Šestan" userId="28ed1ac5-0939-4fb0-82d7-03469a1ae725" providerId="ADAL" clId="{E6BB7EF8-D89C-4F67-B9A5-EC3379F2585F}" dt="2024-10-22T19:13:07.909" v="208" actId="47"/>
        <pc:sldMkLst>
          <pc:docMk/>
          <pc:sldMk cId="1788551301" sldId="746"/>
        </pc:sldMkLst>
      </pc:sldChg>
      <pc:sldChg chg="del">
        <pc:chgData name="Urška Šestan" userId="28ed1ac5-0939-4fb0-82d7-03469a1ae725" providerId="ADAL" clId="{E6BB7EF8-D89C-4F67-B9A5-EC3379F2585F}" dt="2024-10-22T20:00:40.513" v="421" actId="47"/>
        <pc:sldMkLst>
          <pc:docMk/>
          <pc:sldMk cId="3623370508" sldId="750"/>
        </pc:sldMkLst>
      </pc:sldChg>
      <pc:sldChg chg="del">
        <pc:chgData name="Urška Šestan" userId="28ed1ac5-0939-4fb0-82d7-03469a1ae725" providerId="ADAL" clId="{E6BB7EF8-D89C-4F67-B9A5-EC3379F2585F}" dt="2024-10-22T19:13:21.449" v="226" actId="47"/>
        <pc:sldMkLst>
          <pc:docMk/>
          <pc:sldMk cId="4291109936" sldId="753"/>
        </pc:sldMkLst>
      </pc:sldChg>
      <pc:sldChg chg="del">
        <pc:chgData name="Urška Šestan" userId="28ed1ac5-0939-4fb0-82d7-03469a1ae725" providerId="ADAL" clId="{E6BB7EF8-D89C-4F67-B9A5-EC3379F2585F}" dt="2024-10-22T19:13:28.869" v="240" actId="47"/>
        <pc:sldMkLst>
          <pc:docMk/>
          <pc:sldMk cId="2567410937" sldId="754"/>
        </pc:sldMkLst>
      </pc:sldChg>
      <pc:sldChg chg="del">
        <pc:chgData name="Urška Šestan" userId="28ed1ac5-0939-4fb0-82d7-03469a1ae725" providerId="ADAL" clId="{E6BB7EF8-D89C-4F67-B9A5-EC3379F2585F}" dt="2024-10-22T19:13:29.395" v="241" actId="47"/>
        <pc:sldMkLst>
          <pc:docMk/>
          <pc:sldMk cId="3719068461" sldId="755"/>
        </pc:sldMkLst>
      </pc:sldChg>
      <pc:sldChg chg="del">
        <pc:chgData name="Urška Šestan" userId="28ed1ac5-0939-4fb0-82d7-03469a1ae725" providerId="ADAL" clId="{E6BB7EF8-D89C-4F67-B9A5-EC3379F2585F}" dt="2024-10-22T19:13:08.980" v="209" actId="47"/>
        <pc:sldMkLst>
          <pc:docMk/>
          <pc:sldMk cId="3238150445" sldId="761"/>
        </pc:sldMkLst>
      </pc:sldChg>
      <pc:sldChg chg="del">
        <pc:chgData name="Urška Šestan" userId="28ed1ac5-0939-4fb0-82d7-03469a1ae725" providerId="ADAL" clId="{E6BB7EF8-D89C-4F67-B9A5-EC3379F2585F}" dt="2024-10-22T19:13:10.625" v="211" actId="47"/>
        <pc:sldMkLst>
          <pc:docMk/>
          <pc:sldMk cId="1140336508" sldId="762"/>
        </pc:sldMkLst>
      </pc:sldChg>
      <pc:sldChg chg="del">
        <pc:chgData name="Urška Šestan" userId="28ed1ac5-0939-4fb0-82d7-03469a1ae725" providerId="ADAL" clId="{E6BB7EF8-D89C-4F67-B9A5-EC3379F2585F}" dt="2024-10-22T19:13:11.380" v="212" actId="47"/>
        <pc:sldMkLst>
          <pc:docMk/>
          <pc:sldMk cId="3835638887" sldId="763"/>
        </pc:sldMkLst>
      </pc:sldChg>
      <pc:sldChg chg="del">
        <pc:chgData name="Urška Šestan" userId="28ed1ac5-0939-4fb0-82d7-03469a1ae725" providerId="ADAL" clId="{E6BB7EF8-D89C-4F67-B9A5-EC3379F2585F}" dt="2024-10-22T19:13:13.594" v="214" actId="47"/>
        <pc:sldMkLst>
          <pc:docMk/>
          <pc:sldMk cId="3296648237" sldId="764"/>
        </pc:sldMkLst>
      </pc:sldChg>
      <pc:sldChg chg="del">
        <pc:chgData name="Urška Šestan" userId="28ed1ac5-0939-4fb0-82d7-03469a1ae725" providerId="ADAL" clId="{E6BB7EF8-D89C-4F67-B9A5-EC3379F2585F}" dt="2024-10-22T19:13:09.831" v="210" actId="47"/>
        <pc:sldMkLst>
          <pc:docMk/>
          <pc:sldMk cId="2225338748" sldId="766"/>
        </pc:sldMkLst>
      </pc:sldChg>
      <pc:sldChg chg="del">
        <pc:chgData name="Urška Šestan" userId="28ed1ac5-0939-4fb0-82d7-03469a1ae725" providerId="ADAL" clId="{E6BB7EF8-D89C-4F67-B9A5-EC3379F2585F}" dt="2024-10-22T19:13:12.808" v="213" actId="47"/>
        <pc:sldMkLst>
          <pc:docMk/>
          <pc:sldMk cId="1710378299" sldId="767"/>
        </pc:sldMkLst>
      </pc:sldChg>
      <pc:sldChg chg="del">
        <pc:chgData name="Urška Šestan" userId="28ed1ac5-0939-4fb0-82d7-03469a1ae725" providerId="ADAL" clId="{E6BB7EF8-D89C-4F67-B9A5-EC3379F2585F}" dt="2024-10-22T19:13:24.017" v="231" actId="47"/>
        <pc:sldMkLst>
          <pc:docMk/>
          <pc:sldMk cId="2038231233" sldId="768"/>
        </pc:sldMkLst>
      </pc:sldChg>
      <pc:sldChg chg="del">
        <pc:chgData name="Urška Šestan" userId="28ed1ac5-0939-4fb0-82d7-03469a1ae725" providerId="ADAL" clId="{E6BB7EF8-D89C-4F67-B9A5-EC3379F2585F}" dt="2024-10-22T19:13:17.558" v="219" actId="47"/>
        <pc:sldMkLst>
          <pc:docMk/>
          <pc:sldMk cId="4138274009" sldId="769"/>
        </pc:sldMkLst>
      </pc:sldChg>
      <pc:sldChg chg="del">
        <pc:chgData name="Urška Šestan" userId="28ed1ac5-0939-4fb0-82d7-03469a1ae725" providerId="ADAL" clId="{E6BB7EF8-D89C-4F67-B9A5-EC3379F2585F}" dt="2024-10-22T19:13:18.770" v="221" actId="47"/>
        <pc:sldMkLst>
          <pc:docMk/>
          <pc:sldMk cId="3971454176" sldId="770"/>
        </pc:sldMkLst>
      </pc:sldChg>
      <pc:sldChg chg="del">
        <pc:chgData name="Urška Šestan" userId="28ed1ac5-0939-4fb0-82d7-03469a1ae725" providerId="ADAL" clId="{E6BB7EF8-D89C-4F67-B9A5-EC3379F2585F}" dt="2024-10-22T19:13:19.327" v="222" actId="47"/>
        <pc:sldMkLst>
          <pc:docMk/>
          <pc:sldMk cId="1990134724" sldId="771"/>
        </pc:sldMkLst>
      </pc:sldChg>
      <pc:sldChg chg="del">
        <pc:chgData name="Urška Šestan" userId="28ed1ac5-0939-4fb0-82d7-03469a1ae725" providerId="ADAL" clId="{E6BB7EF8-D89C-4F67-B9A5-EC3379F2585F}" dt="2024-10-22T19:13:19.860" v="223" actId="47"/>
        <pc:sldMkLst>
          <pc:docMk/>
          <pc:sldMk cId="530995675" sldId="772"/>
        </pc:sldMkLst>
      </pc:sldChg>
      <pc:sldChg chg="del">
        <pc:chgData name="Urška Šestan" userId="28ed1ac5-0939-4fb0-82d7-03469a1ae725" providerId="ADAL" clId="{E6BB7EF8-D89C-4F67-B9A5-EC3379F2585F}" dt="2024-10-22T19:13:20.419" v="224" actId="47"/>
        <pc:sldMkLst>
          <pc:docMk/>
          <pc:sldMk cId="2414223171" sldId="773"/>
        </pc:sldMkLst>
      </pc:sldChg>
      <pc:sldChg chg="del">
        <pc:chgData name="Urška Šestan" userId="28ed1ac5-0939-4fb0-82d7-03469a1ae725" providerId="ADAL" clId="{E6BB7EF8-D89C-4F67-B9A5-EC3379F2585F}" dt="2024-10-22T19:13:20.914" v="225" actId="47"/>
        <pc:sldMkLst>
          <pc:docMk/>
          <pc:sldMk cId="2762035379" sldId="774"/>
        </pc:sldMkLst>
      </pc:sldChg>
      <pc:sldChg chg="del">
        <pc:chgData name="Urška Šestan" userId="28ed1ac5-0939-4fb0-82d7-03469a1ae725" providerId="ADAL" clId="{E6BB7EF8-D89C-4F67-B9A5-EC3379F2585F}" dt="2024-10-22T19:13:14.289" v="215" actId="47"/>
        <pc:sldMkLst>
          <pc:docMk/>
          <pc:sldMk cId="3210286860" sldId="790"/>
        </pc:sldMkLst>
      </pc:sldChg>
      <pc:sldChg chg="del">
        <pc:chgData name="Urška Šestan" userId="28ed1ac5-0939-4fb0-82d7-03469a1ae725" providerId="ADAL" clId="{E6BB7EF8-D89C-4F67-B9A5-EC3379F2585F}" dt="2024-10-22T19:13:15.041" v="216" actId="47"/>
        <pc:sldMkLst>
          <pc:docMk/>
          <pc:sldMk cId="4076636673" sldId="791"/>
        </pc:sldMkLst>
      </pc:sldChg>
      <pc:sldChg chg="del">
        <pc:chgData name="Urška Šestan" userId="28ed1ac5-0939-4fb0-82d7-03469a1ae725" providerId="ADAL" clId="{E6BB7EF8-D89C-4F67-B9A5-EC3379F2585F}" dt="2024-10-22T19:13:15.723" v="217" actId="47"/>
        <pc:sldMkLst>
          <pc:docMk/>
          <pc:sldMk cId="3162596746" sldId="792"/>
        </pc:sldMkLst>
      </pc:sldChg>
      <pc:sldChg chg="del">
        <pc:chgData name="Urška Šestan" userId="28ed1ac5-0939-4fb0-82d7-03469a1ae725" providerId="ADAL" clId="{E6BB7EF8-D89C-4F67-B9A5-EC3379F2585F}" dt="2024-10-22T19:13:16.481" v="218" actId="47"/>
        <pc:sldMkLst>
          <pc:docMk/>
          <pc:sldMk cId="1425536611" sldId="793"/>
        </pc:sldMkLst>
      </pc:sldChg>
      <pc:sldChg chg="del">
        <pc:chgData name="Urška Šestan" userId="28ed1ac5-0939-4fb0-82d7-03469a1ae725" providerId="ADAL" clId="{E6BB7EF8-D89C-4F67-B9A5-EC3379F2585F}" dt="2024-10-22T19:13:30.478" v="242" actId="47"/>
        <pc:sldMkLst>
          <pc:docMk/>
          <pc:sldMk cId="2024478153" sldId="794"/>
        </pc:sldMkLst>
      </pc:sldChg>
      <pc:sldChg chg="del">
        <pc:chgData name="Urška Šestan" userId="28ed1ac5-0939-4fb0-82d7-03469a1ae725" providerId="ADAL" clId="{E6BB7EF8-D89C-4F67-B9A5-EC3379F2585F}" dt="2024-10-22T19:23:09.657" v="287" actId="47"/>
        <pc:sldMkLst>
          <pc:docMk/>
          <pc:sldMk cId="3333658008" sldId="800"/>
        </pc:sldMkLst>
      </pc:sldChg>
      <pc:sldChg chg="del">
        <pc:chgData name="Urška Šestan" userId="28ed1ac5-0939-4fb0-82d7-03469a1ae725" providerId="ADAL" clId="{E6BB7EF8-D89C-4F67-B9A5-EC3379F2585F}" dt="2024-10-22T19:23:17.114" v="296" actId="47"/>
        <pc:sldMkLst>
          <pc:docMk/>
          <pc:sldMk cId="645641019" sldId="801"/>
        </pc:sldMkLst>
      </pc:sldChg>
      <pc:sldChg chg="del">
        <pc:chgData name="Urška Šestan" userId="28ed1ac5-0939-4fb0-82d7-03469a1ae725" providerId="ADAL" clId="{E6BB7EF8-D89C-4F67-B9A5-EC3379F2585F}" dt="2024-10-22T19:22:56.690" v="275" actId="47"/>
        <pc:sldMkLst>
          <pc:docMk/>
          <pc:sldMk cId="979653408" sldId="804"/>
        </pc:sldMkLst>
      </pc:sldChg>
      <pc:sldChg chg="del">
        <pc:chgData name="Urška Šestan" userId="28ed1ac5-0939-4fb0-82d7-03469a1ae725" providerId="ADAL" clId="{E6BB7EF8-D89C-4F67-B9A5-EC3379F2585F}" dt="2024-10-22T19:22:58.614" v="276" actId="47"/>
        <pc:sldMkLst>
          <pc:docMk/>
          <pc:sldMk cId="2800295711" sldId="805"/>
        </pc:sldMkLst>
      </pc:sldChg>
      <pc:sldChg chg="del">
        <pc:chgData name="Urška Šestan" userId="28ed1ac5-0939-4fb0-82d7-03469a1ae725" providerId="ADAL" clId="{E6BB7EF8-D89C-4F67-B9A5-EC3379F2585F}" dt="2024-10-22T19:22:59.678" v="277" actId="47"/>
        <pc:sldMkLst>
          <pc:docMk/>
          <pc:sldMk cId="2966859216" sldId="806"/>
        </pc:sldMkLst>
      </pc:sldChg>
      <pc:sldChg chg="del">
        <pc:chgData name="Urška Šestan" userId="28ed1ac5-0939-4fb0-82d7-03469a1ae725" providerId="ADAL" clId="{E6BB7EF8-D89C-4F67-B9A5-EC3379F2585F}" dt="2024-10-22T19:23:03.322" v="279" actId="47"/>
        <pc:sldMkLst>
          <pc:docMk/>
          <pc:sldMk cId="2276062944" sldId="807"/>
        </pc:sldMkLst>
      </pc:sldChg>
      <pc:sldChg chg="del">
        <pc:chgData name="Urška Šestan" userId="28ed1ac5-0939-4fb0-82d7-03469a1ae725" providerId="ADAL" clId="{E6BB7EF8-D89C-4F67-B9A5-EC3379F2585F}" dt="2024-10-22T19:23:02.537" v="278" actId="47"/>
        <pc:sldMkLst>
          <pc:docMk/>
          <pc:sldMk cId="1809016397" sldId="808"/>
        </pc:sldMkLst>
      </pc:sldChg>
      <pc:sldChg chg="del">
        <pc:chgData name="Urška Šestan" userId="28ed1ac5-0939-4fb0-82d7-03469a1ae725" providerId="ADAL" clId="{E6BB7EF8-D89C-4F67-B9A5-EC3379F2585F}" dt="2024-10-22T19:23:04.036" v="280" actId="47"/>
        <pc:sldMkLst>
          <pc:docMk/>
          <pc:sldMk cId="4029027606" sldId="809"/>
        </pc:sldMkLst>
      </pc:sldChg>
      <pc:sldChg chg="del">
        <pc:chgData name="Urška Šestan" userId="28ed1ac5-0939-4fb0-82d7-03469a1ae725" providerId="ADAL" clId="{E6BB7EF8-D89C-4F67-B9A5-EC3379F2585F}" dt="2024-10-22T19:23:08.238" v="285" actId="47"/>
        <pc:sldMkLst>
          <pc:docMk/>
          <pc:sldMk cId="2857113218" sldId="810"/>
        </pc:sldMkLst>
      </pc:sldChg>
      <pc:sldChg chg="del">
        <pc:chgData name="Urška Šestan" userId="28ed1ac5-0939-4fb0-82d7-03469a1ae725" providerId="ADAL" clId="{E6BB7EF8-D89C-4F67-B9A5-EC3379F2585F}" dt="2024-10-22T19:23:08.992" v="286" actId="47"/>
        <pc:sldMkLst>
          <pc:docMk/>
          <pc:sldMk cId="7706055" sldId="812"/>
        </pc:sldMkLst>
      </pc:sldChg>
      <pc:sldChg chg="del">
        <pc:chgData name="Urška Šestan" userId="28ed1ac5-0939-4fb0-82d7-03469a1ae725" providerId="ADAL" clId="{E6BB7EF8-D89C-4F67-B9A5-EC3379F2585F}" dt="2024-10-22T19:23:07.396" v="284" actId="47"/>
        <pc:sldMkLst>
          <pc:docMk/>
          <pc:sldMk cId="1375470422" sldId="813"/>
        </pc:sldMkLst>
      </pc:sldChg>
      <pc:sldChg chg="del">
        <pc:chgData name="Urška Šestan" userId="28ed1ac5-0939-4fb0-82d7-03469a1ae725" providerId="ADAL" clId="{E6BB7EF8-D89C-4F67-B9A5-EC3379F2585F}" dt="2024-10-22T19:23:05.249" v="281" actId="47"/>
        <pc:sldMkLst>
          <pc:docMk/>
          <pc:sldMk cId="4144058128" sldId="815"/>
        </pc:sldMkLst>
      </pc:sldChg>
      <pc:sldChg chg="addSp modSp mod">
        <pc:chgData name="Urška Šestan" userId="28ed1ac5-0939-4fb0-82d7-03469a1ae725" providerId="ADAL" clId="{E6BB7EF8-D89C-4F67-B9A5-EC3379F2585F}" dt="2024-10-22T19:09:31.886" v="187" actId="1076"/>
        <pc:sldMkLst>
          <pc:docMk/>
          <pc:sldMk cId="2301861589" sldId="816"/>
        </pc:sldMkLst>
        <pc:graphicFrameChg chg="add mod">
          <ac:chgData name="Urška Šestan" userId="28ed1ac5-0939-4fb0-82d7-03469a1ae725" providerId="ADAL" clId="{E6BB7EF8-D89C-4F67-B9A5-EC3379F2585F}" dt="2024-10-22T19:09:26.595" v="186" actId="1076"/>
          <ac:graphicFrameMkLst>
            <pc:docMk/>
            <pc:sldMk cId="2301861589" sldId="816"/>
            <ac:graphicFrameMk id="3" creationId="{CF8AD57F-70E7-F738-E647-FAA0F2A39B22}"/>
          </ac:graphicFrameMkLst>
        </pc:graphicFrameChg>
        <pc:picChg chg="mod">
          <ac:chgData name="Urška Šestan" userId="28ed1ac5-0939-4fb0-82d7-03469a1ae725" providerId="ADAL" clId="{E6BB7EF8-D89C-4F67-B9A5-EC3379F2585F}" dt="2024-10-22T19:09:31.886" v="187" actId="1076"/>
          <ac:picMkLst>
            <pc:docMk/>
            <pc:sldMk cId="2301861589" sldId="816"/>
            <ac:picMk id="23" creationId="{CA0091D5-E5BD-1440-213B-01427F52DA9F}"/>
          </ac:picMkLst>
        </pc:picChg>
      </pc:sldChg>
      <pc:sldChg chg="addSp modSp mod">
        <pc:chgData name="Urška Šestan" userId="28ed1ac5-0939-4fb0-82d7-03469a1ae725" providerId="ADAL" clId="{E6BB7EF8-D89C-4F67-B9A5-EC3379F2585F}" dt="2024-10-22T19:10:36.861" v="194" actId="14100"/>
        <pc:sldMkLst>
          <pc:docMk/>
          <pc:sldMk cId="499305923" sldId="817"/>
        </pc:sldMkLst>
        <pc:graphicFrameChg chg="add mod">
          <ac:chgData name="Urška Šestan" userId="28ed1ac5-0939-4fb0-82d7-03469a1ae725" providerId="ADAL" clId="{E6BB7EF8-D89C-4F67-B9A5-EC3379F2585F}" dt="2024-10-22T19:10:23.795" v="192" actId="1076"/>
          <ac:graphicFrameMkLst>
            <pc:docMk/>
            <pc:sldMk cId="499305923" sldId="817"/>
            <ac:graphicFrameMk id="3" creationId="{01E1CC89-0C06-8CE1-3545-C09E7D3183FA}"/>
          </ac:graphicFrameMkLst>
        </pc:graphicFrameChg>
        <pc:picChg chg="mod">
          <ac:chgData name="Urška Šestan" userId="28ed1ac5-0939-4fb0-82d7-03469a1ae725" providerId="ADAL" clId="{E6BB7EF8-D89C-4F67-B9A5-EC3379F2585F}" dt="2024-10-22T19:10:36.861" v="194" actId="14100"/>
          <ac:picMkLst>
            <pc:docMk/>
            <pc:sldMk cId="499305923" sldId="817"/>
            <ac:picMk id="16" creationId="{AB3451BC-64E5-D02D-8D71-FB6F3A90A704}"/>
          </ac:picMkLst>
        </pc:picChg>
      </pc:sldChg>
      <pc:sldChg chg="del">
        <pc:chgData name="Urška Šestan" userId="28ed1ac5-0939-4fb0-82d7-03469a1ae725" providerId="ADAL" clId="{E6BB7EF8-D89C-4F67-B9A5-EC3379F2585F}" dt="2024-10-22T19:11:16.414" v="195" actId="47"/>
        <pc:sldMkLst>
          <pc:docMk/>
          <pc:sldMk cId="3043045404" sldId="818"/>
        </pc:sldMkLst>
      </pc:sldChg>
      <pc:sldChg chg="addSp delSp modSp mod ord">
        <pc:chgData name="Urška Šestan" userId="28ed1ac5-0939-4fb0-82d7-03469a1ae725" providerId="ADAL" clId="{E6BB7EF8-D89C-4F67-B9A5-EC3379F2585F}" dt="2024-10-23T12:30:50.941" v="733" actId="14100"/>
        <pc:sldMkLst>
          <pc:docMk/>
          <pc:sldMk cId="2012707762" sldId="819"/>
        </pc:sldMkLst>
        <pc:spChg chg="add del mod">
          <ac:chgData name="Urška Šestan" userId="28ed1ac5-0939-4fb0-82d7-03469a1ae725" providerId="ADAL" clId="{E6BB7EF8-D89C-4F67-B9A5-EC3379F2585F}" dt="2024-10-23T12:26:52.357" v="698" actId="478"/>
          <ac:spMkLst>
            <pc:docMk/>
            <pc:sldMk cId="2012707762" sldId="819"/>
            <ac:spMk id="6" creationId="{06FEF96B-3EC0-F8D3-6A53-6802D0A70BF1}"/>
          </ac:spMkLst>
        </pc:spChg>
        <pc:graphicFrameChg chg="add del mod">
          <ac:chgData name="Urška Šestan" userId="28ed1ac5-0939-4fb0-82d7-03469a1ae725" providerId="ADAL" clId="{E6BB7EF8-D89C-4F67-B9A5-EC3379F2585F}" dt="2024-10-23T12:29:59.463" v="717" actId="478"/>
          <ac:graphicFrameMkLst>
            <pc:docMk/>
            <pc:sldMk cId="2012707762" sldId="819"/>
            <ac:graphicFrameMk id="3" creationId="{4BA19766-BC3A-DBA7-7BD3-06FAFB53EBF4}"/>
          </ac:graphicFrameMkLst>
        </pc:graphicFrameChg>
        <pc:graphicFrameChg chg="add del mod modGraphic">
          <ac:chgData name="Urška Šestan" userId="28ed1ac5-0939-4fb0-82d7-03469a1ae725" providerId="ADAL" clId="{E6BB7EF8-D89C-4F67-B9A5-EC3379F2585F}" dt="2024-10-23T12:27:32.769" v="706" actId="478"/>
          <ac:graphicFrameMkLst>
            <pc:docMk/>
            <pc:sldMk cId="2012707762" sldId="819"/>
            <ac:graphicFrameMk id="7" creationId="{8DE1D307-7B62-4EC8-0707-68142AD31A15}"/>
          </ac:graphicFrameMkLst>
        </pc:graphicFrameChg>
        <pc:graphicFrameChg chg="add mod modGraphic">
          <ac:chgData name="Urška Šestan" userId="28ed1ac5-0939-4fb0-82d7-03469a1ae725" providerId="ADAL" clId="{E6BB7EF8-D89C-4F67-B9A5-EC3379F2585F}" dt="2024-10-23T12:30:50.941" v="733" actId="14100"/>
          <ac:graphicFrameMkLst>
            <pc:docMk/>
            <pc:sldMk cId="2012707762" sldId="819"/>
            <ac:graphicFrameMk id="8" creationId="{5D25DA13-A950-C17C-7827-C4D7E5453CC4}"/>
          </ac:graphicFrameMkLst>
        </pc:graphicFrameChg>
        <pc:graphicFrameChg chg="add mod">
          <ac:chgData name="Urška Šestan" userId="28ed1ac5-0939-4fb0-82d7-03469a1ae725" providerId="ADAL" clId="{E6BB7EF8-D89C-4F67-B9A5-EC3379F2585F}" dt="2024-10-23T12:30:20.738" v="724" actId="1076"/>
          <ac:graphicFrameMkLst>
            <pc:docMk/>
            <pc:sldMk cId="2012707762" sldId="819"/>
            <ac:graphicFrameMk id="9" creationId="{C456B841-5ABB-8653-0E17-F35DB9B9A393}"/>
          </ac:graphicFrameMkLst>
        </pc:graphicFrameChg>
        <pc:picChg chg="del mod">
          <ac:chgData name="Urška Šestan" userId="28ed1ac5-0939-4fb0-82d7-03469a1ae725" providerId="ADAL" clId="{E6BB7EF8-D89C-4F67-B9A5-EC3379F2585F}" dt="2024-10-23T12:26:32.171" v="689" actId="478"/>
          <ac:picMkLst>
            <pc:docMk/>
            <pc:sldMk cId="2012707762" sldId="819"/>
            <ac:picMk id="12" creationId="{8C28B439-67B0-F556-FD34-2DC18151DF0D}"/>
          </ac:picMkLst>
        </pc:picChg>
      </pc:sldChg>
      <pc:sldChg chg="del">
        <pc:chgData name="Urška Šestan" userId="28ed1ac5-0939-4fb0-82d7-03469a1ae725" providerId="ADAL" clId="{E6BB7EF8-D89C-4F67-B9A5-EC3379F2585F}" dt="2024-10-22T19:23:05.967" v="282" actId="47"/>
        <pc:sldMkLst>
          <pc:docMk/>
          <pc:sldMk cId="1310018761" sldId="820"/>
        </pc:sldMkLst>
      </pc:sldChg>
      <pc:sldChg chg="addSp delSp modSp mod ord">
        <pc:chgData name="Urška Šestan" userId="28ed1ac5-0939-4fb0-82d7-03469a1ae725" providerId="ADAL" clId="{E6BB7EF8-D89C-4F67-B9A5-EC3379F2585F}" dt="2024-10-22T20:28:20.799" v="622"/>
        <pc:sldMkLst>
          <pc:docMk/>
          <pc:sldMk cId="1436771376" sldId="821"/>
        </pc:sldMkLst>
        <pc:graphicFrameChg chg="add mod">
          <ac:chgData name="Urška Šestan" userId="28ed1ac5-0939-4fb0-82d7-03469a1ae725" providerId="ADAL" clId="{E6BB7EF8-D89C-4F67-B9A5-EC3379F2585F}" dt="2024-10-22T19:14:40.378" v="247" actId="1076"/>
          <ac:graphicFrameMkLst>
            <pc:docMk/>
            <pc:sldMk cId="1436771376" sldId="821"/>
            <ac:graphicFrameMk id="4" creationId="{3BA6043E-5970-16C0-EC48-297C918712F1}"/>
          </ac:graphicFrameMkLst>
        </pc:graphicFrameChg>
        <pc:graphicFrameChg chg="add modGraphic">
          <ac:chgData name="Urška Šestan" userId="28ed1ac5-0939-4fb0-82d7-03469a1ae725" providerId="ADAL" clId="{E6BB7EF8-D89C-4F67-B9A5-EC3379F2585F}" dt="2024-10-22T19:20:02.067" v="254" actId="14100"/>
          <ac:graphicFrameMkLst>
            <pc:docMk/>
            <pc:sldMk cId="1436771376" sldId="821"/>
            <ac:graphicFrameMk id="6" creationId="{3BD2B1E7-1D27-31CF-6321-838924130DD0}"/>
          </ac:graphicFrameMkLst>
        </pc:graphicFrameChg>
        <pc:graphicFrameChg chg="add mod modGraphic">
          <ac:chgData name="Urška Šestan" userId="28ed1ac5-0939-4fb0-82d7-03469a1ae725" providerId="ADAL" clId="{E6BB7EF8-D89C-4F67-B9A5-EC3379F2585F}" dt="2024-10-22T19:20:57.026" v="260" actId="1076"/>
          <ac:graphicFrameMkLst>
            <pc:docMk/>
            <pc:sldMk cId="1436771376" sldId="821"/>
            <ac:graphicFrameMk id="7" creationId="{89161E18-96C9-360B-33EF-5770EE79752D}"/>
          </ac:graphicFrameMkLst>
        </pc:graphicFrameChg>
        <pc:picChg chg="add del mod">
          <ac:chgData name="Urška Šestan" userId="28ed1ac5-0939-4fb0-82d7-03469a1ae725" providerId="ADAL" clId="{E6BB7EF8-D89C-4F67-B9A5-EC3379F2585F}" dt="2024-10-22T19:19:51.927" v="251" actId="478"/>
          <ac:picMkLst>
            <pc:docMk/>
            <pc:sldMk cId="1436771376" sldId="821"/>
            <ac:picMk id="5" creationId="{6BB78B7D-2E48-D8C0-36F3-CB534CB1E894}"/>
          </ac:picMkLst>
        </pc:picChg>
      </pc:sldChg>
      <pc:sldChg chg="addSp modSp mod ord">
        <pc:chgData name="Urška Šestan" userId="28ed1ac5-0939-4fb0-82d7-03469a1ae725" providerId="ADAL" clId="{E6BB7EF8-D89C-4F67-B9A5-EC3379F2585F}" dt="2024-10-22T20:28:37.461" v="628"/>
        <pc:sldMkLst>
          <pc:docMk/>
          <pc:sldMk cId="1626766075" sldId="822"/>
        </pc:sldMkLst>
        <pc:graphicFrameChg chg="add mod">
          <ac:chgData name="Urška Šestan" userId="28ed1ac5-0939-4fb0-82d7-03469a1ae725" providerId="ADAL" clId="{E6BB7EF8-D89C-4F67-B9A5-EC3379F2585F}" dt="2024-10-22T19:21:50.278" v="265" actId="1076"/>
          <ac:graphicFrameMkLst>
            <pc:docMk/>
            <pc:sldMk cId="1626766075" sldId="822"/>
            <ac:graphicFrameMk id="4" creationId="{BACE607B-0BBF-6855-DE0A-30D2FC42D510}"/>
          </ac:graphicFrameMkLst>
        </pc:graphicFrameChg>
        <pc:picChg chg="mod">
          <ac:chgData name="Urška Šestan" userId="28ed1ac5-0939-4fb0-82d7-03469a1ae725" providerId="ADAL" clId="{E6BB7EF8-D89C-4F67-B9A5-EC3379F2585F}" dt="2024-10-22T19:21:57.779" v="266" actId="1076"/>
          <ac:picMkLst>
            <pc:docMk/>
            <pc:sldMk cId="1626766075" sldId="822"/>
            <ac:picMk id="6" creationId="{3EA45AA5-1840-94F4-FF52-3A485E33D97F}"/>
          </ac:picMkLst>
        </pc:picChg>
      </pc:sldChg>
      <pc:sldChg chg="addSp modSp mod">
        <pc:chgData name="Urška Šestan" userId="28ed1ac5-0939-4fb0-82d7-03469a1ae725" providerId="ADAL" clId="{E6BB7EF8-D89C-4F67-B9A5-EC3379F2585F}" dt="2024-10-22T19:22:49.531" v="274" actId="1076"/>
        <pc:sldMkLst>
          <pc:docMk/>
          <pc:sldMk cId="1114997266" sldId="823"/>
        </pc:sldMkLst>
        <pc:graphicFrameChg chg="add mod">
          <ac:chgData name="Urška Šestan" userId="28ed1ac5-0939-4fb0-82d7-03469a1ae725" providerId="ADAL" clId="{E6BB7EF8-D89C-4F67-B9A5-EC3379F2585F}" dt="2024-10-22T19:22:43.715" v="273" actId="14100"/>
          <ac:graphicFrameMkLst>
            <pc:docMk/>
            <pc:sldMk cId="1114997266" sldId="823"/>
            <ac:graphicFrameMk id="4" creationId="{5B75B841-F016-20D6-17E8-0B21F2D299D0}"/>
          </ac:graphicFrameMkLst>
        </pc:graphicFrameChg>
        <pc:picChg chg="mod">
          <ac:chgData name="Urška Šestan" userId="28ed1ac5-0939-4fb0-82d7-03469a1ae725" providerId="ADAL" clId="{E6BB7EF8-D89C-4F67-B9A5-EC3379F2585F}" dt="2024-10-22T19:22:49.531" v="274" actId="1076"/>
          <ac:picMkLst>
            <pc:docMk/>
            <pc:sldMk cId="1114997266" sldId="823"/>
            <ac:picMk id="6" creationId="{0516914D-FF42-6ED9-5A9E-5F86B8BA646B}"/>
          </ac:picMkLst>
        </pc:picChg>
      </pc:sldChg>
      <pc:sldChg chg="del">
        <pc:chgData name="Urška Šestan" userId="28ed1ac5-0939-4fb0-82d7-03469a1ae725" providerId="ADAL" clId="{E6BB7EF8-D89C-4F67-B9A5-EC3379F2585F}" dt="2024-10-22T19:23:12.655" v="291" actId="47"/>
        <pc:sldMkLst>
          <pc:docMk/>
          <pc:sldMk cId="3185195325" sldId="825"/>
        </pc:sldMkLst>
      </pc:sldChg>
      <pc:sldChg chg="del">
        <pc:chgData name="Urška Šestan" userId="28ed1ac5-0939-4fb0-82d7-03469a1ae725" providerId="ADAL" clId="{E6BB7EF8-D89C-4F67-B9A5-EC3379F2585F}" dt="2024-10-22T19:23:13.321" v="292" actId="47"/>
        <pc:sldMkLst>
          <pc:docMk/>
          <pc:sldMk cId="1817029287" sldId="826"/>
        </pc:sldMkLst>
      </pc:sldChg>
      <pc:sldChg chg="del">
        <pc:chgData name="Urška Šestan" userId="28ed1ac5-0939-4fb0-82d7-03469a1ae725" providerId="ADAL" clId="{E6BB7EF8-D89C-4F67-B9A5-EC3379F2585F}" dt="2024-10-22T19:53:14.800" v="383" actId="47"/>
        <pc:sldMkLst>
          <pc:docMk/>
          <pc:sldMk cId="1377684411" sldId="827"/>
        </pc:sldMkLst>
      </pc:sldChg>
      <pc:sldChg chg="addSp modSp mod ord">
        <pc:chgData name="Urška Šestan" userId="28ed1ac5-0939-4fb0-82d7-03469a1ae725" providerId="ADAL" clId="{E6BB7EF8-D89C-4F67-B9A5-EC3379F2585F}" dt="2024-10-22T20:26:22.648" v="606"/>
        <pc:sldMkLst>
          <pc:docMk/>
          <pc:sldMk cId="198098633" sldId="828"/>
        </pc:sldMkLst>
        <pc:graphicFrameChg chg="add mod">
          <ac:chgData name="Urška Šestan" userId="28ed1ac5-0939-4fb0-82d7-03469a1ae725" providerId="ADAL" clId="{E6BB7EF8-D89C-4F67-B9A5-EC3379F2585F}" dt="2024-10-22T19:29:27.616" v="331" actId="14100"/>
          <ac:graphicFrameMkLst>
            <pc:docMk/>
            <pc:sldMk cId="198098633" sldId="828"/>
            <ac:graphicFrameMk id="3" creationId="{537CC22F-3E4E-499E-0F5F-FC96CBF6EE3D}"/>
          </ac:graphicFrameMkLst>
        </pc:graphicFrameChg>
        <pc:picChg chg="mod">
          <ac:chgData name="Urška Šestan" userId="28ed1ac5-0939-4fb0-82d7-03469a1ae725" providerId="ADAL" clId="{E6BB7EF8-D89C-4F67-B9A5-EC3379F2585F}" dt="2024-10-22T19:29:23.287" v="330" actId="14100"/>
          <ac:picMkLst>
            <pc:docMk/>
            <pc:sldMk cId="198098633" sldId="828"/>
            <ac:picMk id="5" creationId="{6D47A662-36E9-1D87-A605-C8AC4E4F93FF}"/>
          </ac:picMkLst>
        </pc:picChg>
      </pc:sldChg>
      <pc:sldChg chg="addSp modSp mod ord">
        <pc:chgData name="Urška Šestan" userId="28ed1ac5-0939-4fb0-82d7-03469a1ae725" providerId="ADAL" clId="{E6BB7EF8-D89C-4F67-B9A5-EC3379F2585F}" dt="2024-10-22T20:28:00.229" v="618"/>
        <pc:sldMkLst>
          <pc:docMk/>
          <pc:sldMk cId="2798812876" sldId="829"/>
        </pc:sldMkLst>
        <pc:graphicFrameChg chg="add mod">
          <ac:chgData name="Urška Šestan" userId="28ed1ac5-0939-4fb0-82d7-03469a1ae725" providerId="ADAL" clId="{E6BB7EF8-D89C-4F67-B9A5-EC3379F2585F}" dt="2024-10-22T19:24:54.752" v="305" actId="1076"/>
          <ac:graphicFrameMkLst>
            <pc:docMk/>
            <pc:sldMk cId="2798812876" sldId="829"/>
            <ac:graphicFrameMk id="3" creationId="{BF8A3B53-1CCC-C3AF-807B-2A2FA76B9ED1}"/>
          </ac:graphicFrameMkLst>
        </pc:graphicFrameChg>
        <pc:picChg chg="mod">
          <ac:chgData name="Urška Šestan" userId="28ed1ac5-0939-4fb0-82d7-03469a1ae725" providerId="ADAL" clId="{E6BB7EF8-D89C-4F67-B9A5-EC3379F2585F}" dt="2024-10-22T19:24:35.448" v="303" actId="1076"/>
          <ac:picMkLst>
            <pc:docMk/>
            <pc:sldMk cId="2798812876" sldId="829"/>
            <ac:picMk id="5" creationId="{C9719299-F787-CCEF-7FB1-AADC3893D2F8}"/>
          </ac:picMkLst>
        </pc:picChg>
      </pc:sldChg>
      <pc:sldChg chg="del">
        <pc:chgData name="Urška Šestan" userId="28ed1ac5-0939-4fb0-82d7-03469a1ae725" providerId="ADAL" clId="{E6BB7EF8-D89C-4F67-B9A5-EC3379F2585F}" dt="2024-10-22T19:25:24.704" v="306" actId="47"/>
        <pc:sldMkLst>
          <pc:docMk/>
          <pc:sldMk cId="952635520" sldId="830"/>
        </pc:sldMkLst>
      </pc:sldChg>
      <pc:sldChg chg="addSp modSp del mod ord">
        <pc:chgData name="Urška Šestan" userId="28ed1ac5-0939-4fb0-82d7-03469a1ae725" providerId="ADAL" clId="{E6BB7EF8-D89C-4F67-B9A5-EC3379F2585F}" dt="2024-10-23T12:32:34.312" v="734" actId="47"/>
        <pc:sldMkLst>
          <pc:docMk/>
          <pc:sldMk cId="3375705692" sldId="831"/>
        </pc:sldMkLst>
        <pc:graphicFrameChg chg="add mod">
          <ac:chgData name="Urška Šestan" userId="28ed1ac5-0939-4fb0-82d7-03469a1ae725" providerId="ADAL" clId="{E6BB7EF8-D89C-4F67-B9A5-EC3379F2585F}" dt="2024-10-22T19:47:09.808" v="351" actId="1076"/>
          <ac:graphicFrameMkLst>
            <pc:docMk/>
            <pc:sldMk cId="3375705692" sldId="831"/>
            <ac:graphicFrameMk id="3" creationId="{D2227C36-D9D5-74E3-4426-D885C210DE54}"/>
          </ac:graphicFrameMkLst>
        </pc:graphicFrameChg>
        <pc:picChg chg="mod">
          <ac:chgData name="Urška Šestan" userId="28ed1ac5-0939-4fb0-82d7-03469a1ae725" providerId="ADAL" clId="{E6BB7EF8-D89C-4F67-B9A5-EC3379F2585F}" dt="2024-10-22T19:47:17.086" v="353" actId="1076"/>
          <ac:picMkLst>
            <pc:docMk/>
            <pc:sldMk cId="3375705692" sldId="831"/>
            <ac:picMk id="5" creationId="{0D3FDC20-0766-8CF0-CF91-DF32054CFD9F}"/>
          </ac:picMkLst>
        </pc:picChg>
      </pc:sldChg>
      <pc:sldChg chg="addSp modSp mod ord">
        <pc:chgData name="Urška Šestan" userId="28ed1ac5-0939-4fb0-82d7-03469a1ae725" providerId="ADAL" clId="{E6BB7EF8-D89C-4F67-B9A5-EC3379F2585F}" dt="2024-10-22T20:27:55.566" v="616"/>
        <pc:sldMkLst>
          <pc:docMk/>
          <pc:sldMk cId="1751613071" sldId="833"/>
        </pc:sldMkLst>
        <pc:graphicFrameChg chg="add mod">
          <ac:chgData name="Urška Šestan" userId="28ed1ac5-0939-4fb0-82d7-03469a1ae725" providerId="ADAL" clId="{E6BB7EF8-D89C-4F67-B9A5-EC3379F2585F}" dt="2024-10-22T19:26:06.742" v="311" actId="1076"/>
          <ac:graphicFrameMkLst>
            <pc:docMk/>
            <pc:sldMk cId="1751613071" sldId="833"/>
            <ac:graphicFrameMk id="3" creationId="{ABEA981C-47DB-6484-307E-B866F087651B}"/>
          </ac:graphicFrameMkLst>
        </pc:graphicFrameChg>
        <pc:picChg chg="mod">
          <ac:chgData name="Urška Šestan" userId="28ed1ac5-0939-4fb0-82d7-03469a1ae725" providerId="ADAL" clId="{E6BB7EF8-D89C-4F67-B9A5-EC3379F2585F}" dt="2024-10-22T19:26:17.668" v="314" actId="1076"/>
          <ac:picMkLst>
            <pc:docMk/>
            <pc:sldMk cId="1751613071" sldId="833"/>
            <ac:picMk id="7" creationId="{C1570543-3631-C662-6739-A9D053CDE8AB}"/>
          </ac:picMkLst>
        </pc:picChg>
      </pc:sldChg>
      <pc:sldChg chg="addSp modSp mod ord">
        <pc:chgData name="Urška Šestan" userId="28ed1ac5-0939-4fb0-82d7-03469a1ae725" providerId="ADAL" clId="{E6BB7EF8-D89C-4F67-B9A5-EC3379F2585F}" dt="2024-10-22T20:36:32.270" v="666"/>
        <pc:sldMkLst>
          <pc:docMk/>
          <pc:sldMk cId="3020535663" sldId="834"/>
        </pc:sldMkLst>
        <pc:graphicFrameChg chg="add mod">
          <ac:chgData name="Urška Šestan" userId="28ed1ac5-0939-4fb0-82d7-03469a1ae725" providerId="ADAL" clId="{E6BB7EF8-D89C-4F67-B9A5-EC3379F2585F}" dt="2024-10-22T19:54:48.320" v="397" actId="1076"/>
          <ac:graphicFrameMkLst>
            <pc:docMk/>
            <pc:sldMk cId="3020535663" sldId="834"/>
            <ac:graphicFrameMk id="3" creationId="{99E4CFDB-3BCA-0AD5-270D-C4334BEC3BF2}"/>
          </ac:graphicFrameMkLst>
        </pc:graphicFrameChg>
        <pc:picChg chg="mod">
          <ac:chgData name="Urška Šestan" userId="28ed1ac5-0939-4fb0-82d7-03469a1ae725" providerId="ADAL" clId="{E6BB7EF8-D89C-4F67-B9A5-EC3379F2585F}" dt="2024-10-22T19:55:13.575" v="400" actId="1076"/>
          <ac:picMkLst>
            <pc:docMk/>
            <pc:sldMk cId="3020535663" sldId="834"/>
            <ac:picMk id="5" creationId="{F1C14FC6-28DB-F791-814E-A18874B9A955}"/>
          </ac:picMkLst>
        </pc:picChg>
      </pc:sldChg>
      <pc:sldChg chg="addSp modSp mod ord">
        <pc:chgData name="Urška Šestan" userId="28ed1ac5-0939-4fb0-82d7-03469a1ae725" providerId="ADAL" clId="{E6BB7EF8-D89C-4F67-B9A5-EC3379F2585F}" dt="2024-10-22T20:30:08.167" v="637"/>
        <pc:sldMkLst>
          <pc:docMk/>
          <pc:sldMk cId="1967139085" sldId="835"/>
        </pc:sldMkLst>
        <pc:graphicFrameChg chg="add mod">
          <ac:chgData name="Urška Šestan" userId="28ed1ac5-0939-4fb0-82d7-03469a1ae725" providerId="ADAL" clId="{E6BB7EF8-D89C-4F67-B9A5-EC3379F2585F}" dt="2024-10-22T19:49:12.945" v="360" actId="1076"/>
          <ac:graphicFrameMkLst>
            <pc:docMk/>
            <pc:sldMk cId="1967139085" sldId="835"/>
            <ac:graphicFrameMk id="3" creationId="{27BE17BA-7910-69A4-B6CE-BCA250F93922}"/>
          </ac:graphicFrameMkLst>
        </pc:graphicFrameChg>
        <pc:picChg chg="mod">
          <ac:chgData name="Urška Šestan" userId="28ed1ac5-0939-4fb0-82d7-03469a1ae725" providerId="ADAL" clId="{E6BB7EF8-D89C-4F67-B9A5-EC3379F2585F}" dt="2024-10-22T19:49:22.001" v="362" actId="1076"/>
          <ac:picMkLst>
            <pc:docMk/>
            <pc:sldMk cId="1967139085" sldId="835"/>
            <ac:picMk id="7" creationId="{AB60054B-1367-88CC-15E0-C0EE5916F005}"/>
          </ac:picMkLst>
        </pc:picChg>
      </pc:sldChg>
      <pc:sldChg chg="addSp modSp mod ord">
        <pc:chgData name="Urška Šestan" userId="28ed1ac5-0939-4fb0-82d7-03469a1ae725" providerId="ADAL" clId="{E6BB7EF8-D89C-4F67-B9A5-EC3379F2585F}" dt="2024-10-22T20:39:55.697" v="674"/>
        <pc:sldMkLst>
          <pc:docMk/>
          <pc:sldMk cId="94053572" sldId="836"/>
        </pc:sldMkLst>
        <pc:spChg chg="mod">
          <ac:chgData name="Urška Šestan" userId="28ed1ac5-0939-4fb0-82d7-03469a1ae725" providerId="ADAL" clId="{E6BB7EF8-D89C-4F67-B9A5-EC3379F2585F}" dt="2024-10-22T20:33:10.648" v="656" actId="20577"/>
          <ac:spMkLst>
            <pc:docMk/>
            <pc:sldMk cId="94053572" sldId="836"/>
            <ac:spMk id="2" creationId="{3ACDF619-E852-1BAE-574F-6372454F8988}"/>
          </ac:spMkLst>
        </pc:spChg>
        <pc:graphicFrameChg chg="add mod">
          <ac:chgData name="Urška Šestan" userId="28ed1ac5-0939-4fb0-82d7-03469a1ae725" providerId="ADAL" clId="{E6BB7EF8-D89C-4F67-B9A5-EC3379F2585F}" dt="2024-10-22T19:50:10.592" v="371" actId="1076"/>
          <ac:graphicFrameMkLst>
            <pc:docMk/>
            <pc:sldMk cId="94053572" sldId="836"/>
            <ac:graphicFrameMk id="3" creationId="{241C506E-E6A7-576F-7E78-F5556A9A0376}"/>
          </ac:graphicFrameMkLst>
        </pc:graphicFrameChg>
        <pc:picChg chg="mod">
          <ac:chgData name="Urška Šestan" userId="28ed1ac5-0939-4fb0-82d7-03469a1ae725" providerId="ADAL" clId="{E6BB7EF8-D89C-4F67-B9A5-EC3379F2585F}" dt="2024-10-22T19:50:21.567" v="373" actId="1076"/>
          <ac:picMkLst>
            <pc:docMk/>
            <pc:sldMk cId="94053572" sldId="836"/>
            <ac:picMk id="5" creationId="{7499C29C-31C4-73BA-0F83-CB2495E05A84}"/>
          </ac:picMkLst>
        </pc:picChg>
      </pc:sldChg>
      <pc:sldChg chg="addSp modSp mod ord">
        <pc:chgData name="Urška Šestan" userId="28ed1ac5-0939-4fb0-82d7-03469a1ae725" providerId="ADAL" clId="{E6BB7EF8-D89C-4F67-B9A5-EC3379F2585F}" dt="2024-10-22T20:28:17.521" v="620"/>
        <pc:sldMkLst>
          <pc:docMk/>
          <pc:sldMk cId="1989479121" sldId="837"/>
        </pc:sldMkLst>
        <pc:graphicFrameChg chg="add mod">
          <ac:chgData name="Urška Šestan" userId="28ed1ac5-0939-4fb0-82d7-03469a1ae725" providerId="ADAL" clId="{E6BB7EF8-D89C-4F67-B9A5-EC3379F2585F}" dt="2024-10-22T19:40:20.202" v="336" actId="1076"/>
          <ac:graphicFrameMkLst>
            <pc:docMk/>
            <pc:sldMk cId="1989479121" sldId="837"/>
            <ac:graphicFrameMk id="3" creationId="{CC86E6E1-501F-4116-F3C9-33B6AAF89E4B}"/>
          </ac:graphicFrameMkLst>
        </pc:graphicFrameChg>
        <pc:picChg chg="mod">
          <ac:chgData name="Urška Šestan" userId="28ed1ac5-0939-4fb0-82d7-03469a1ae725" providerId="ADAL" clId="{E6BB7EF8-D89C-4F67-B9A5-EC3379F2585F}" dt="2024-10-22T19:40:37.230" v="338" actId="1076"/>
          <ac:picMkLst>
            <pc:docMk/>
            <pc:sldMk cId="1989479121" sldId="837"/>
            <ac:picMk id="9" creationId="{1AB94C1E-8049-7A46-CB77-278D52B492E1}"/>
          </ac:picMkLst>
        </pc:picChg>
      </pc:sldChg>
      <pc:sldChg chg="addSp delSp modSp mod ord">
        <pc:chgData name="Urška Šestan" userId="28ed1ac5-0939-4fb0-82d7-03469a1ae725" providerId="ADAL" clId="{E6BB7EF8-D89C-4F67-B9A5-EC3379F2585F}" dt="2024-10-22T20:38:49.958" v="670"/>
        <pc:sldMkLst>
          <pc:docMk/>
          <pc:sldMk cId="1576273503" sldId="838"/>
        </pc:sldMkLst>
        <pc:spChg chg="add del mod">
          <ac:chgData name="Urška Šestan" userId="28ed1ac5-0939-4fb0-82d7-03469a1ae725" providerId="ADAL" clId="{E6BB7EF8-D89C-4F67-B9A5-EC3379F2585F}" dt="2024-10-22T20:31:17.864" v="641" actId="21"/>
          <ac:spMkLst>
            <pc:docMk/>
            <pc:sldMk cId="1576273503" sldId="838"/>
            <ac:spMk id="5" creationId="{46329DFA-934F-D580-BBE3-2FF41C2EEA02}"/>
          </ac:spMkLst>
        </pc:spChg>
        <pc:graphicFrameChg chg="add mod">
          <ac:chgData name="Urška Šestan" userId="28ed1ac5-0939-4fb0-82d7-03469a1ae725" providerId="ADAL" clId="{E6BB7EF8-D89C-4F67-B9A5-EC3379F2585F}" dt="2024-10-22T20:31:06.272" v="640" actId="14100"/>
          <ac:graphicFrameMkLst>
            <pc:docMk/>
            <pc:sldMk cId="1576273503" sldId="838"/>
            <ac:graphicFrameMk id="3" creationId="{8A5539BE-21F3-828E-DAA9-259FC08CAF4E}"/>
          </ac:graphicFrameMkLst>
        </pc:graphicFrameChg>
        <pc:picChg chg="del mod">
          <ac:chgData name="Urška Šestan" userId="28ed1ac5-0939-4fb0-82d7-03469a1ae725" providerId="ADAL" clId="{E6BB7EF8-D89C-4F67-B9A5-EC3379F2585F}" dt="2024-10-22T20:30:46.889" v="638" actId="478"/>
          <ac:picMkLst>
            <pc:docMk/>
            <pc:sldMk cId="1576273503" sldId="838"/>
            <ac:picMk id="9" creationId="{7DD71795-3726-6D7E-F2C9-BC06DAF64268}"/>
          </ac:picMkLst>
        </pc:picChg>
      </pc:sldChg>
      <pc:sldChg chg="addSp modSp mod">
        <pc:chgData name="Urška Šestan" userId="28ed1ac5-0939-4fb0-82d7-03469a1ae725" providerId="ADAL" clId="{E6BB7EF8-D89C-4F67-B9A5-EC3379F2585F}" dt="2024-10-22T20:00:27.482" v="420" actId="1076"/>
        <pc:sldMkLst>
          <pc:docMk/>
          <pc:sldMk cId="3502666543" sldId="840"/>
        </pc:sldMkLst>
        <pc:graphicFrameChg chg="add mod">
          <ac:chgData name="Urška Šestan" userId="28ed1ac5-0939-4fb0-82d7-03469a1ae725" providerId="ADAL" clId="{E6BB7EF8-D89C-4F67-B9A5-EC3379F2585F}" dt="2024-10-22T20:00:18.728" v="418" actId="1076"/>
          <ac:graphicFrameMkLst>
            <pc:docMk/>
            <pc:sldMk cId="3502666543" sldId="840"/>
            <ac:graphicFrameMk id="3" creationId="{F04A8D2E-BBD0-BA30-3499-195D00966389}"/>
          </ac:graphicFrameMkLst>
        </pc:graphicFrameChg>
        <pc:picChg chg="mod">
          <ac:chgData name="Urška Šestan" userId="28ed1ac5-0939-4fb0-82d7-03469a1ae725" providerId="ADAL" clId="{E6BB7EF8-D89C-4F67-B9A5-EC3379F2585F}" dt="2024-10-22T20:00:27.482" v="420" actId="1076"/>
          <ac:picMkLst>
            <pc:docMk/>
            <pc:sldMk cId="3502666543" sldId="840"/>
            <ac:picMk id="5" creationId="{B757C36B-3885-0114-BCC1-550DA1D4F5AB}"/>
          </ac:picMkLst>
        </pc:picChg>
      </pc:sldChg>
      <pc:sldChg chg="addSp modSp mod ord">
        <pc:chgData name="Urška Šestan" userId="28ed1ac5-0939-4fb0-82d7-03469a1ae725" providerId="ADAL" clId="{E6BB7EF8-D89C-4F67-B9A5-EC3379F2585F}" dt="2024-10-22T20:43:46.855" v="688"/>
        <pc:sldMkLst>
          <pc:docMk/>
          <pc:sldMk cId="1181152102" sldId="841"/>
        </pc:sldMkLst>
        <pc:graphicFrameChg chg="add mod">
          <ac:chgData name="Urška Šestan" userId="28ed1ac5-0939-4fb0-82d7-03469a1ae725" providerId="ADAL" clId="{E6BB7EF8-D89C-4F67-B9A5-EC3379F2585F}" dt="2024-10-22T20:29:44.581" v="633" actId="1076"/>
          <ac:graphicFrameMkLst>
            <pc:docMk/>
            <pc:sldMk cId="1181152102" sldId="841"/>
            <ac:graphicFrameMk id="3" creationId="{51F836C4-AA41-626E-9015-10661B24DF6E}"/>
          </ac:graphicFrameMkLst>
        </pc:graphicFrameChg>
        <pc:picChg chg="mod">
          <ac:chgData name="Urška Šestan" userId="28ed1ac5-0939-4fb0-82d7-03469a1ae725" providerId="ADAL" clId="{E6BB7EF8-D89C-4F67-B9A5-EC3379F2585F}" dt="2024-10-22T19:53:09.888" v="382" actId="1076"/>
          <ac:picMkLst>
            <pc:docMk/>
            <pc:sldMk cId="1181152102" sldId="841"/>
            <ac:picMk id="7" creationId="{33569D26-210C-7AAF-86B4-C5583A176A68}"/>
          </ac:picMkLst>
        </pc:picChg>
      </pc:sldChg>
      <pc:sldChg chg="addSp delSp modSp new mod ord">
        <pc:chgData name="Urška Šestan" userId="28ed1ac5-0939-4fb0-82d7-03469a1ae725" providerId="ADAL" clId="{E6BB7EF8-D89C-4F67-B9A5-EC3379F2585F}" dt="2024-10-22T20:42:39.991" v="686"/>
        <pc:sldMkLst>
          <pc:docMk/>
          <pc:sldMk cId="79764946" sldId="842"/>
        </pc:sldMkLst>
        <pc:spChg chg="mod">
          <ac:chgData name="Urška Šestan" userId="28ed1ac5-0939-4fb0-82d7-03469a1ae725" providerId="ADAL" clId="{E6BB7EF8-D89C-4F67-B9A5-EC3379F2585F}" dt="2024-10-22T20:02:03.803" v="532" actId="20577"/>
          <ac:spMkLst>
            <pc:docMk/>
            <pc:sldMk cId="79764946" sldId="842"/>
            <ac:spMk id="2" creationId="{F96345E2-FAAA-91B9-43B6-F3BE35D74420}"/>
          </ac:spMkLst>
        </pc:spChg>
        <pc:spChg chg="del mod">
          <ac:chgData name="Urška Šestan" userId="28ed1ac5-0939-4fb0-82d7-03469a1ae725" providerId="ADAL" clId="{E6BB7EF8-D89C-4F67-B9A5-EC3379F2585F}" dt="2024-10-22T20:02:39.652" v="535"/>
          <ac:spMkLst>
            <pc:docMk/>
            <pc:sldMk cId="79764946" sldId="842"/>
            <ac:spMk id="3" creationId="{2FCDA935-EBC6-B6E2-7765-603281174D3E}"/>
          </ac:spMkLst>
        </pc:spChg>
        <pc:graphicFrameChg chg="add mod">
          <ac:chgData name="Urška Šestan" userId="28ed1ac5-0939-4fb0-82d7-03469a1ae725" providerId="ADAL" clId="{E6BB7EF8-D89C-4F67-B9A5-EC3379F2585F}" dt="2024-10-22T20:02:44.909" v="536" actId="14100"/>
          <ac:graphicFrameMkLst>
            <pc:docMk/>
            <pc:sldMk cId="79764946" sldId="842"/>
            <ac:graphicFrameMk id="4" creationId="{5269BDA7-3ED8-CD56-E3AD-0AAE88C8E13D}"/>
          </ac:graphicFrameMkLst>
        </pc:graphicFrameChg>
        <pc:graphicFrameChg chg="add mod">
          <ac:chgData name="Urška Šestan" userId="28ed1ac5-0939-4fb0-82d7-03469a1ae725" providerId="ADAL" clId="{E6BB7EF8-D89C-4F67-B9A5-EC3379F2585F}" dt="2024-10-22T20:05:39.988" v="557" actId="14100"/>
          <ac:graphicFrameMkLst>
            <pc:docMk/>
            <pc:sldMk cId="79764946" sldId="842"/>
            <ac:graphicFrameMk id="5" creationId="{037185E0-A144-045F-7184-8CB17E36B6C6}"/>
          </ac:graphicFrameMkLst>
        </pc:graphicFrameChg>
        <pc:graphicFrameChg chg="add mod">
          <ac:chgData name="Urška Šestan" userId="28ed1ac5-0939-4fb0-82d7-03469a1ae725" providerId="ADAL" clId="{E6BB7EF8-D89C-4F67-B9A5-EC3379F2585F}" dt="2024-10-22T20:03:47.282" v="541"/>
          <ac:graphicFrameMkLst>
            <pc:docMk/>
            <pc:sldMk cId="79764946" sldId="842"/>
            <ac:graphicFrameMk id="6" creationId="{93BF8956-2FD3-7D65-5EC4-0969BB3C366E}"/>
          </ac:graphicFrameMkLst>
        </pc:graphicFrameChg>
        <pc:graphicFrameChg chg="add mod modGraphic">
          <ac:chgData name="Urška Šestan" userId="28ed1ac5-0939-4fb0-82d7-03469a1ae725" providerId="ADAL" clId="{E6BB7EF8-D89C-4F67-B9A5-EC3379F2585F}" dt="2024-10-22T20:05:34.668" v="556" actId="14100"/>
          <ac:graphicFrameMkLst>
            <pc:docMk/>
            <pc:sldMk cId="79764946" sldId="842"/>
            <ac:graphicFrameMk id="7" creationId="{4A896B84-126D-2A43-B64E-A42F7830DA4D}"/>
          </ac:graphicFrameMkLst>
        </pc:graphicFrameChg>
      </pc:sldChg>
      <pc:sldChg chg="del">
        <pc:chgData name="Urška Šestan" userId="28ed1ac5-0939-4fb0-82d7-03469a1ae725" providerId="ADAL" clId="{E6BB7EF8-D89C-4F67-B9A5-EC3379F2585F}" dt="2024-10-22T19:23:11.956" v="290" actId="47"/>
        <pc:sldMkLst>
          <pc:docMk/>
          <pc:sldMk cId="1556486385" sldId="842"/>
        </pc:sldMkLst>
      </pc:sldChg>
      <pc:sldChg chg="addSp delSp modSp new mod ord">
        <pc:chgData name="Urška Šestan" userId="28ed1ac5-0939-4fb0-82d7-03469a1ae725" providerId="ADAL" clId="{E6BB7EF8-D89C-4F67-B9A5-EC3379F2585F}" dt="2024-10-22T20:28:46.498" v="630"/>
        <pc:sldMkLst>
          <pc:docMk/>
          <pc:sldMk cId="204135797" sldId="843"/>
        </pc:sldMkLst>
        <pc:spChg chg="mod">
          <ac:chgData name="Urška Šestan" userId="28ed1ac5-0939-4fb0-82d7-03469a1ae725" providerId="ADAL" clId="{E6BB7EF8-D89C-4F67-B9A5-EC3379F2585F}" dt="2024-10-22T20:07:02.523" v="562" actId="255"/>
          <ac:spMkLst>
            <pc:docMk/>
            <pc:sldMk cId="204135797" sldId="843"/>
            <ac:spMk id="2" creationId="{A72D1562-58D6-246C-FE52-E22BD45EB54F}"/>
          </ac:spMkLst>
        </pc:spChg>
        <pc:spChg chg="del mod">
          <ac:chgData name="Urška Šestan" userId="28ed1ac5-0939-4fb0-82d7-03469a1ae725" providerId="ADAL" clId="{E6BB7EF8-D89C-4F67-B9A5-EC3379F2585F}" dt="2024-10-22T20:07:17.816" v="564"/>
          <ac:spMkLst>
            <pc:docMk/>
            <pc:sldMk cId="204135797" sldId="843"/>
            <ac:spMk id="3" creationId="{2DA7C57B-A5DC-4B4E-32C1-3ABE72FF2ACE}"/>
          </ac:spMkLst>
        </pc:spChg>
        <pc:graphicFrameChg chg="add mod">
          <ac:chgData name="Urška Šestan" userId="28ed1ac5-0939-4fb0-82d7-03469a1ae725" providerId="ADAL" clId="{E6BB7EF8-D89C-4F67-B9A5-EC3379F2585F}" dt="2024-10-22T20:08:35.516" v="572" actId="1076"/>
          <ac:graphicFrameMkLst>
            <pc:docMk/>
            <pc:sldMk cId="204135797" sldId="843"/>
            <ac:graphicFrameMk id="4" creationId="{D5DE4227-D118-4502-E671-32E697C2E7B2}"/>
          </ac:graphicFrameMkLst>
        </pc:graphicFrameChg>
        <pc:graphicFrameChg chg="add mod modGraphic">
          <ac:chgData name="Urška Šestan" userId="28ed1ac5-0939-4fb0-82d7-03469a1ae725" providerId="ADAL" clId="{E6BB7EF8-D89C-4F67-B9A5-EC3379F2585F}" dt="2024-10-22T20:08:51.130" v="575" actId="1076"/>
          <ac:graphicFrameMkLst>
            <pc:docMk/>
            <pc:sldMk cId="204135797" sldId="843"/>
            <ac:graphicFrameMk id="5" creationId="{0F63A869-0801-16E3-0ADC-3986E04CE1B3}"/>
          </ac:graphicFrameMkLst>
        </pc:graphicFrameChg>
      </pc:sldChg>
      <pc:sldChg chg="del">
        <pc:chgData name="Urška Šestan" userId="28ed1ac5-0939-4fb0-82d7-03469a1ae725" providerId="ADAL" clId="{E6BB7EF8-D89C-4F67-B9A5-EC3379F2585F}" dt="2024-10-22T19:13:18.202" v="220" actId="47"/>
        <pc:sldMkLst>
          <pc:docMk/>
          <pc:sldMk cId="4178600213" sldId="843"/>
        </pc:sldMkLst>
      </pc:sldChg>
      <pc:sldChg chg="del">
        <pc:chgData name="Urška Šestan" userId="28ed1ac5-0939-4fb0-82d7-03469a1ae725" providerId="ADAL" clId="{E6BB7EF8-D89C-4F67-B9A5-EC3379F2585F}" dt="2024-10-22T19:13:22.998" v="229" actId="47"/>
        <pc:sldMkLst>
          <pc:docMk/>
          <pc:sldMk cId="1874805126" sldId="844"/>
        </pc:sldMkLst>
      </pc:sldChg>
      <pc:sldChg chg="del">
        <pc:chgData name="Urška Šestan" userId="28ed1ac5-0939-4fb0-82d7-03469a1ae725" providerId="ADAL" clId="{E6BB7EF8-D89C-4F67-B9A5-EC3379F2585F}" dt="2024-10-22T19:23:16.220" v="295" actId="47"/>
        <pc:sldMkLst>
          <pc:docMk/>
          <pc:sldMk cId="376814500" sldId="845"/>
        </pc:sldMkLst>
      </pc:sldChg>
      <pc:sldChg chg="del">
        <pc:chgData name="Urška Šestan" userId="28ed1ac5-0939-4fb0-82d7-03469a1ae725" providerId="ADAL" clId="{E6BB7EF8-D89C-4F67-B9A5-EC3379F2585F}" dt="2024-10-22T19:41:03.156" v="345" actId="47"/>
        <pc:sldMkLst>
          <pc:docMk/>
          <pc:sldMk cId="1340580770" sldId="846"/>
        </pc:sldMkLst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3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4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5.xlsx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6.xlsx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7.xlsx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8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l-SI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5087722652927605"/>
          <c:y val="5.0495046641952888E-2"/>
          <c:w val="0.59379053797720083"/>
          <c:h val="0.8406572235748613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 </c:v>
                </c:pt>
              </c:strCache>
            </c:strRef>
          </c:tx>
          <c:spPr>
            <a:solidFill>
              <a:srgbClr val="00BF6F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00BF6F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1-A5AE-4926-BDDA-692CB46A6503}"/>
              </c:ext>
            </c:extLst>
          </c:dPt>
          <c:dPt>
            <c:idx val="1"/>
            <c:invertIfNegative val="0"/>
            <c:bubble3D val="0"/>
            <c:spPr>
              <a:solidFill>
                <a:srgbClr val="507CB6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3-A5AE-4926-BDDA-692CB46A6503}"/>
              </c:ext>
            </c:extLst>
          </c:dPt>
          <c:dPt>
            <c:idx val="2"/>
            <c:invertIfNegative val="0"/>
            <c:bubble3D val="0"/>
            <c:spPr>
              <a:solidFill>
                <a:srgbClr val="F9BE00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5-A5AE-4926-BDDA-692CB46A6503}"/>
              </c:ext>
            </c:extLst>
          </c:dPt>
          <c:dPt>
            <c:idx val="3"/>
            <c:invertIfNegative val="0"/>
            <c:bubble3D val="0"/>
            <c:spPr>
              <a:solidFill>
                <a:srgbClr val="6BC8CD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7-A5AE-4926-BDDA-692CB46A6503}"/>
              </c:ext>
            </c:extLst>
          </c:dPt>
          <c:dPt>
            <c:idx val="4"/>
            <c:invertIfNegative val="0"/>
            <c:bubble3D val="0"/>
            <c:spPr>
              <a:solidFill>
                <a:srgbClr val="FF8B4F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9-A5AE-4926-BDDA-692CB46A6503}"/>
              </c:ext>
            </c:extLst>
          </c:dPt>
          <c:cat>
            <c:strRef>
              <c:f>Sheet1!$A$2:$A$6</c:f>
              <c:strCache>
                <c:ptCount val="5"/>
                <c:pt idx="0">
                  <c:v>Specializant/-ka</c:v>
                </c:pt>
                <c:pt idx="1">
                  <c:v>Specialist/-ka</c:v>
                </c:pt>
                <c:pt idx="2">
                  <c:v>Zobozdravnik/Zobozdravnica</c:v>
                </c:pt>
                <c:pt idx="3">
                  <c:v>Upokojenec/-ka, ki še dela</c:v>
                </c:pt>
                <c:pt idx="4">
                  <c:v>Drugo (prosim, navedite):</c:v>
                </c:pt>
              </c:strCache>
            </c:strRef>
          </c:cat>
          <c:val>
            <c:numRef>
              <c:f>Sheet1!$B$2:$B$6</c:f>
              <c:numCache>
                <c:formatCode>0.00%</c:formatCode>
                <c:ptCount val="5"/>
                <c:pt idx="0">
                  <c:v>0.1258</c:v>
                </c:pt>
                <c:pt idx="1">
                  <c:v>0.60719999999999996</c:v>
                </c:pt>
                <c:pt idx="2">
                  <c:v>0.1192</c:v>
                </c:pt>
                <c:pt idx="3">
                  <c:v>4.6800000000000001E-2</c:v>
                </c:pt>
                <c:pt idx="4">
                  <c:v>0.10100000000000001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A5AE-4926-BDDA-692CB46A650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2068027336"/>
        <c:axId val="2113994440"/>
      </c:barChart>
      <c:catAx>
        <c:axId val="2068027336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low"/>
        <c:spPr>
          <a:ln>
            <a:solidFill>
              <a:srgbClr val="7F7F7F"/>
            </a:solidFill>
          </a:ln>
        </c:spPr>
        <c:txPr>
          <a:bodyPr/>
          <a:lstStyle/>
          <a:p>
            <a:pPr>
              <a:defRPr sz="1000" b="0">
                <a:solidFill>
                  <a:srgbClr val="7F7F7F"/>
                </a:solidFill>
              </a:defRPr>
            </a:pPr>
            <a:endParaRPr lang="sl-SI"/>
          </a:p>
        </c:txPr>
        <c:crossAx val="2113994440"/>
        <c:crosses val="autoZero"/>
        <c:auto val="1"/>
        <c:lblAlgn val="ctr"/>
        <c:lblOffset val="100"/>
        <c:noMultiLvlLbl val="0"/>
      </c:catAx>
      <c:valAx>
        <c:axId val="2113994440"/>
        <c:scaling>
          <c:orientation val="minMax"/>
          <c:max val="1"/>
          <c:min val="0"/>
        </c:scaling>
        <c:delete val="0"/>
        <c:axPos val="b"/>
        <c:numFmt formatCode="0%" sourceLinked="0"/>
        <c:majorTickMark val="out"/>
        <c:minorTickMark val="none"/>
        <c:tickLblPos val="nextTo"/>
        <c:spPr>
          <a:ln>
            <a:solidFill>
              <a:srgbClr val="7F7F7F"/>
            </a:solidFill>
          </a:ln>
        </c:spPr>
        <c:txPr>
          <a:bodyPr/>
          <a:lstStyle/>
          <a:p>
            <a:pPr>
              <a:defRPr sz="1000" b="0">
                <a:solidFill>
                  <a:srgbClr val="7F7F7F"/>
                </a:solidFill>
              </a:defRPr>
            </a:pPr>
            <a:endParaRPr lang="sl-SI"/>
          </a:p>
        </c:txPr>
        <c:crossAx val="2068027336"/>
        <c:crosses val="max"/>
        <c:crossBetween val="between"/>
      </c:valAx>
    </c:plotArea>
    <c:plotVisOnly val="1"/>
    <c:dispBlanksAs val="gap"/>
    <c:showDLblsOverMax val="1"/>
  </c:chart>
  <c:txPr>
    <a:bodyPr/>
    <a:lstStyle/>
    <a:p>
      <a:pPr>
        <a:defRPr sz="1800"/>
      </a:pPr>
      <a:endParaRPr lang="sl-SI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l-SI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 </c:v>
                </c:pt>
              </c:strCache>
            </c:strRef>
          </c:tx>
          <c:spPr>
            <a:solidFill>
              <a:srgbClr val="00BF6F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00BF6F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1-FD75-48E7-B6C7-186EC488C84B}"/>
              </c:ext>
            </c:extLst>
          </c:dPt>
          <c:dPt>
            <c:idx val="1"/>
            <c:invertIfNegative val="0"/>
            <c:bubble3D val="0"/>
            <c:spPr>
              <a:solidFill>
                <a:srgbClr val="507CB6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3-FD75-48E7-B6C7-186EC488C84B}"/>
              </c:ext>
            </c:extLst>
          </c:dPt>
          <c:dPt>
            <c:idx val="2"/>
            <c:invertIfNegative val="0"/>
            <c:bubble3D val="0"/>
            <c:spPr>
              <a:solidFill>
                <a:srgbClr val="F9BE00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5-FD75-48E7-B6C7-186EC488C84B}"/>
              </c:ext>
            </c:extLst>
          </c:dPt>
          <c:dPt>
            <c:idx val="3"/>
            <c:invertIfNegative val="0"/>
            <c:bubble3D val="0"/>
            <c:spPr>
              <a:solidFill>
                <a:srgbClr val="6BC8CD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7-FD75-48E7-B6C7-186EC488C84B}"/>
              </c:ext>
            </c:extLst>
          </c:dPt>
          <c:dPt>
            <c:idx val="4"/>
            <c:invertIfNegative val="0"/>
            <c:bubble3D val="0"/>
            <c:spPr>
              <a:solidFill>
                <a:srgbClr val="FF8B4F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9-FD75-48E7-B6C7-186EC488C84B}"/>
              </c:ext>
            </c:extLst>
          </c:dPt>
          <c:dPt>
            <c:idx val="5"/>
            <c:invertIfNegative val="0"/>
            <c:bubble3D val="0"/>
            <c:spPr>
              <a:solidFill>
                <a:srgbClr val="7D5E90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B-FD75-48E7-B6C7-186EC488C84B}"/>
              </c:ext>
            </c:extLst>
          </c:dPt>
          <c:dPt>
            <c:idx val="6"/>
            <c:invertIfNegative val="0"/>
            <c:bubble3D val="0"/>
            <c:spPr>
              <a:solidFill>
                <a:srgbClr val="D25F90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D-FD75-48E7-B6C7-186EC488C84B}"/>
              </c:ext>
            </c:extLst>
          </c:dPt>
          <c:cat>
            <c:strRef>
              <c:f>Sheet1!$A$2:$A$8</c:f>
              <c:strCache>
                <c:ptCount val="7"/>
                <c:pt idx="0">
                  <c:v>Nadaljeval/-a bom delo brez sprememb</c:v>
                </c:pt>
                <c:pt idx="1">
                  <c:v>Zmanjšal/-a bom obseg dela v javnem zavodu</c:v>
                </c:pt>
                <c:pt idx="2">
                  <c:v>Prenehal/-a bom delati v javnem zavodu</c:v>
                </c:pt>
                <c:pt idx="3">
                  <c:v>Prešel/-la bom na delo prek koncesije</c:v>
                </c:pt>
                <c:pt idx="4">
                  <c:v>Prešel/-la bom na zasebno delo brez koncesije</c:v>
                </c:pt>
                <c:pt idx="5">
                  <c:v>Prekinil/-a bom dodatno delo (nadurno delo, pogodbeno delo itd.)</c:v>
                </c:pt>
                <c:pt idx="6">
                  <c:v>Drugo (prosim, navedite):</c:v>
                </c:pt>
              </c:strCache>
            </c:strRef>
          </c:cat>
          <c:val>
            <c:numRef>
              <c:f>Sheet1!$B$2:$B$8</c:f>
              <c:numCache>
                <c:formatCode>0.00%</c:formatCode>
                <c:ptCount val="7"/>
                <c:pt idx="0">
                  <c:v>0.44209999999999999</c:v>
                </c:pt>
                <c:pt idx="1">
                  <c:v>0.1115</c:v>
                </c:pt>
                <c:pt idx="2">
                  <c:v>0.16370000000000001</c:v>
                </c:pt>
                <c:pt idx="3">
                  <c:v>3.32E-2</c:v>
                </c:pt>
                <c:pt idx="4">
                  <c:v>9.1700000000000004E-2</c:v>
                </c:pt>
                <c:pt idx="5">
                  <c:v>0.1522</c:v>
                </c:pt>
                <c:pt idx="6">
                  <c:v>0.1799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FD75-48E7-B6C7-186EC488C84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2068027336"/>
        <c:axId val="2113994440"/>
      </c:barChart>
      <c:catAx>
        <c:axId val="2068027336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low"/>
        <c:spPr>
          <a:ln>
            <a:solidFill>
              <a:srgbClr val="7F7F7F"/>
            </a:solidFill>
          </a:ln>
        </c:spPr>
        <c:txPr>
          <a:bodyPr/>
          <a:lstStyle/>
          <a:p>
            <a:pPr>
              <a:defRPr sz="1000" b="0">
                <a:solidFill>
                  <a:srgbClr val="7F7F7F"/>
                </a:solidFill>
              </a:defRPr>
            </a:pPr>
            <a:endParaRPr lang="sl-SI"/>
          </a:p>
        </c:txPr>
        <c:crossAx val="2113994440"/>
        <c:crosses val="autoZero"/>
        <c:auto val="1"/>
        <c:lblAlgn val="ctr"/>
        <c:lblOffset val="100"/>
        <c:noMultiLvlLbl val="0"/>
      </c:catAx>
      <c:valAx>
        <c:axId val="2113994440"/>
        <c:scaling>
          <c:orientation val="minMax"/>
          <c:max val="1"/>
          <c:min val="0"/>
        </c:scaling>
        <c:delete val="0"/>
        <c:axPos val="b"/>
        <c:numFmt formatCode="0%" sourceLinked="0"/>
        <c:majorTickMark val="out"/>
        <c:minorTickMark val="none"/>
        <c:tickLblPos val="nextTo"/>
        <c:spPr>
          <a:ln>
            <a:solidFill>
              <a:srgbClr val="7F7F7F"/>
            </a:solidFill>
          </a:ln>
        </c:spPr>
        <c:txPr>
          <a:bodyPr/>
          <a:lstStyle/>
          <a:p>
            <a:pPr>
              <a:defRPr sz="1000" b="0">
                <a:solidFill>
                  <a:srgbClr val="7F7F7F"/>
                </a:solidFill>
              </a:defRPr>
            </a:pPr>
            <a:endParaRPr lang="sl-SI"/>
          </a:p>
        </c:txPr>
        <c:crossAx val="2068027336"/>
        <c:crosses val="max"/>
        <c:crossBetween val="between"/>
      </c:valAx>
    </c:plotArea>
    <c:plotVisOnly val="1"/>
    <c:dispBlanksAs val="gap"/>
    <c:showDLblsOverMax val="1"/>
  </c:chart>
  <c:txPr>
    <a:bodyPr/>
    <a:lstStyle/>
    <a:p>
      <a:pPr>
        <a:defRPr sz="1800"/>
      </a:pPr>
      <a:endParaRPr lang="sl-SI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l-SI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 </c:v>
                </c:pt>
              </c:strCache>
            </c:strRef>
          </c:tx>
          <c:spPr>
            <a:solidFill>
              <a:srgbClr val="00BF6F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00BF6F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1-970F-4A70-B18D-B4BFA8359D38}"/>
              </c:ext>
            </c:extLst>
          </c:dPt>
          <c:dPt>
            <c:idx val="1"/>
            <c:invertIfNegative val="0"/>
            <c:bubble3D val="0"/>
            <c:spPr>
              <a:solidFill>
                <a:srgbClr val="507CB6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3-970F-4A70-B18D-B4BFA8359D38}"/>
              </c:ext>
            </c:extLst>
          </c:dPt>
          <c:dPt>
            <c:idx val="2"/>
            <c:invertIfNegative val="0"/>
            <c:bubble3D val="0"/>
            <c:spPr>
              <a:solidFill>
                <a:srgbClr val="F9BE00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5-970F-4A70-B18D-B4BFA8359D38}"/>
              </c:ext>
            </c:extLst>
          </c:dPt>
          <c:dPt>
            <c:idx val="3"/>
            <c:invertIfNegative val="0"/>
            <c:bubble3D val="0"/>
            <c:spPr>
              <a:solidFill>
                <a:srgbClr val="6BC8CD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7-970F-4A70-B18D-B4BFA8359D38}"/>
              </c:ext>
            </c:extLst>
          </c:dPt>
          <c:cat>
            <c:strRef>
              <c:f>Sheet1!$A$2:$A$5</c:f>
              <c:strCache>
                <c:ptCount val="4"/>
                <c:pt idx="0">
                  <c:v>Da</c:v>
                </c:pt>
                <c:pt idx="1">
                  <c:v>Ne</c:v>
                </c:pt>
                <c:pt idx="2">
                  <c:v>Delno</c:v>
                </c:pt>
                <c:pt idx="3">
                  <c:v>Nisem prepričan/-a</c:v>
                </c:pt>
              </c:strCache>
            </c:strRef>
          </c:cat>
          <c:val>
            <c:numRef>
              <c:f>Sheet1!$B$2:$B$5</c:f>
              <c:numCache>
                <c:formatCode>0.00%</c:formatCode>
                <c:ptCount val="4"/>
                <c:pt idx="0">
                  <c:v>4.2000000000000003E-2</c:v>
                </c:pt>
                <c:pt idx="1">
                  <c:v>0.82899999999999996</c:v>
                </c:pt>
                <c:pt idx="2">
                  <c:v>5.1999999999999998E-2</c:v>
                </c:pt>
                <c:pt idx="3">
                  <c:v>7.6999999999999999E-2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970F-4A70-B18D-B4BFA8359D3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2068027336"/>
        <c:axId val="2113994440"/>
      </c:barChart>
      <c:catAx>
        <c:axId val="2068027336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low"/>
        <c:spPr>
          <a:ln>
            <a:solidFill>
              <a:srgbClr val="7F7F7F"/>
            </a:solidFill>
          </a:ln>
        </c:spPr>
        <c:txPr>
          <a:bodyPr/>
          <a:lstStyle/>
          <a:p>
            <a:pPr>
              <a:defRPr sz="1000" b="0">
                <a:solidFill>
                  <a:srgbClr val="7F7F7F"/>
                </a:solidFill>
              </a:defRPr>
            </a:pPr>
            <a:endParaRPr lang="sl-SI"/>
          </a:p>
        </c:txPr>
        <c:crossAx val="2113994440"/>
        <c:crosses val="autoZero"/>
        <c:auto val="1"/>
        <c:lblAlgn val="ctr"/>
        <c:lblOffset val="100"/>
        <c:noMultiLvlLbl val="0"/>
      </c:catAx>
      <c:valAx>
        <c:axId val="2113994440"/>
        <c:scaling>
          <c:orientation val="minMax"/>
          <c:max val="1"/>
          <c:min val="0"/>
        </c:scaling>
        <c:delete val="0"/>
        <c:axPos val="b"/>
        <c:numFmt formatCode="0%" sourceLinked="0"/>
        <c:majorTickMark val="out"/>
        <c:minorTickMark val="none"/>
        <c:tickLblPos val="nextTo"/>
        <c:spPr>
          <a:ln>
            <a:solidFill>
              <a:srgbClr val="7F7F7F"/>
            </a:solidFill>
          </a:ln>
        </c:spPr>
        <c:txPr>
          <a:bodyPr/>
          <a:lstStyle/>
          <a:p>
            <a:pPr>
              <a:defRPr sz="1000" b="0">
                <a:solidFill>
                  <a:srgbClr val="7F7F7F"/>
                </a:solidFill>
              </a:defRPr>
            </a:pPr>
            <a:endParaRPr lang="sl-SI"/>
          </a:p>
        </c:txPr>
        <c:crossAx val="2068027336"/>
        <c:crosses val="max"/>
        <c:crossBetween val="between"/>
      </c:valAx>
    </c:plotArea>
    <c:plotVisOnly val="1"/>
    <c:dispBlanksAs val="gap"/>
    <c:showDLblsOverMax val="1"/>
  </c:chart>
  <c:txPr>
    <a:bodyPr/>
    <a:lstStyle/>
    <a:p>
      <a:pPr>
        <a:defRPr sz="1800"/>
      </a:pPr>
      <a:endParaRPr lang="sl-SI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l-SI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 </c:v>
                </c:pt>
              </c:strCache>
            </c:strRef>
          </c:tx>
          <c:spPr>
            <a:solidFill>
              <a:srgbClr val="00BF6F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00BF6F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1-3CF5-45F8-BC6B-CD2161E02F6A}"/>
              </c:ext>
            </c:extLst>
          </c:dPt>
          <c:dPt>
            <c:idx val="1"/>
            <c:invertIfNegative val="0"/>
            <c:bubble3D val="0"/>
            <c:spPr>
              <a:solidFill>
                <a:srgbClr val="507CB6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3-3CF5-45F8-BC6B-CD2161E02F6A}"/>
              </c:ext>
            </c:extLst>
          </c:dPt>
          <c:dPt>
            <c:idx val="2"/>
            <c:invertIfNegative val="0"/>
            <c:bubble3D val="0"/>
            <c:spPr>
              <a:solidFill>
                <a:srgbClr val="F9BE00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5-3CF5-45F8-BC6B-CD2161E02F6A}"/>
              </c:ext>
            </c:extLst>
          </c:dPt>
          <c:dPt>
            <c:idx val="3"/>
            <c:invertIfNegative val="0"/>
            <c:bubble3D val="0"/>
            <c:spPr>
              <a:solidFill>
                <a:srgbClr val="6BC8CD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7-3CF5-45F8-BC6B-CD2161E02F6A}"/>
              </c:ext>
            </c:extLst>
          </c:dPt>
          <c:cat>
            <c:strRef>
              <c:f>Sheet1!$A$2:$A$5</c:f>
              <c:strCache>
                <c:ptCount val="4"/>
                <c:pt idx="0">
                  <c:v>Da</c:v>
                </c:pt>
                <c:pt idx="1">
                  <c:v>Ne</c:v>
                </c:pt>
                <c:pt idx="2">
                  <c:v>Delno</c:v>
                </c:pt>
                <c:pt idx="3">
                  <c:v>Nisem prepričan/-a</c:v>
                </c:pt>
              </c:strCache>
            </c:strRef>
          </c:cat>
          <c:val>
            <c:numRef>
              <c:f>Sheet1!$B$2:$B$5</c:f>
              <c:numCache>
                <c:formatCode>0.00%</c:formatCode>
                <c:ptCount val="4"/>
                <c:pt idx="0">
                  <c:v>0.18659999999999999</c:v>
                </c:pt>
                <c:pt idx="1">
                  <c:v>0.46539999999999998</c:v>
                </c:pt>
                <c:pt idx="2">
                  <c:v>0.15820000000000001</c:v>
                </c:pt>
                <c:pt idx="3">
                  <c:v>0.18970000000000001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3CF5-45F8-BC6B-CD2161E02F6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2068027336"/>
        <c:axId val="2113994440"/>
      </c:barChart>
      <c:catAx>
        <c:axId val="2068027336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low"/>
        <c:spPr>
          <a:ln>
            <a:solidFill>
              <a:srgbClr val="7F7F7F"/>
            </a:solidFill>
          </a:ln>
        </c:spPr>
        <c:txPr>
          <a:bodyPr/>
          <a:lstStyle/>
          <a:p>
            <a:pPr>
              <a:defRPr sz="1000" b="0">
                <a:solidFill>
                  <a:srgbClr val="7F7F7F"/>
                </a:solidFill>
              </a:defRPr>
            </a:pPr>
            <a:endParaRPr lang="sl-SI"/>
          </a:p>
        </c:txPr>
        <c:crossAx val="2113994440"/>
        <c:crosses val="autoZero"/>
        <c:auto val="1"/>
        <c:lblAlgn val="ctr"/>
        <c:lblOffset val="100"/>
        <c:noMultiLvlLbl val="0"/>
      </c:catAx>
      <c:valAx>
        <c:axId val="2113994440"/>
        <c:scaling>
          <c:orientation val="minMax"/>
          <c:max val="1"/>
          <c:min val="0"/>
        </c:scaling>
        <c:delete val="0"/>
        <c:axPos val="b"/>
        <c:numFmt formatCode="0%" sourceLinked="0"/>
        <c:majorTickMark val="out"/>
        <c:minorTickMark val="none"/>
        <c:tickLblPos val="nextTo"/>
        <c:spPr>
          <a:ln>
            <a:solidFill>
              <a:srgbClr val="7F7F7F"/>
            </a:solidFill>
          </a:ln>
        </c:spPr>
        <c:txPr>
          <a:bodyPr/>
          <a:lstStyle/>
          <a:p>
            <a:pPr>
              <a:defRPr sz="1000" b="0">
                <a:solidFill>
                  <a:srgbClr val="7F7F7F"/>
                </a:solidFill>
              </a:defRPr>
            </a:pPr>
            <a:endParaRPr lang="sl-SI"/>
          </a:p>
        </c:txPr>
        <c:crossAx val="2068027336"/>
        <c:crosses val="max"/>
        <c:crossBetween val="between"/>
      </c:valAx>
    </c:plotArea>
    <c:plotVisOnly val="1"/>
    <c:dispBlanksAs val="gap"/>
    <c:showDLblsOverMax val="1"/>
  </c:chart>
  <c:txPr>
    <a:bodyPr/>
    <a:lstStyle/>
    <a:p>
      <a:pPr>
        <a:defRPr sz="1800"/>
      </a:pPr>
      <a:endParaRPr lang="sl-SI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l-SI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1</c:v>
                </c:pt>
              </c:strCache>
            </c:strRef>
          </c:tx>
          <c:spPr>
            <a:solidFill>
              <a:srgbClr val="00BF6F"/>
            </a:solidFill>
          </c:spPr>
          <c:invertIfNegative val="0"/>
          <c:cat>
            <c:strRef>
              <c:f>Sheet1!$A$2:$A$6</c:f>
              <c:strCache>
                <c:ptCount val="5"/>
                <c:pt idx="0">
                  <c:v>Dostopnost zdravstvenih storitev za paciente</c:v>
                </c:pt>
                <c:pt idx="1">
                  <c:v>Kakovost zdravstvenih storitev</c:v>
                </c:pt>
                <c:pt idx="2">
                  <c:v>Delovni pogoji za zdravnike in zobozdravnike</c:v>
                </c:pt>
                <c:pt idx="3">
                  <c:v>Zadovoljstvo pacientov</c:v>
                </c:pt>
                <c:pt idx="4">
                  <c:v>Plačilo za delo</c:v>
                </c:pt>
              </c:strCache>
            </c:strRef>
          </c:cat>
          <c:val>
            <c:numRef>
              <c:f>Sheet1!$B$2:$B$6</c:f>
              <c:numCache>
                <c:formatCode>0.00%</c:formatCode>
                <c:ptCount val="5"/>
                <c:pt idx="0">
                  <c:v>0.59330000000000005</c:v>
                </c:pt>
                <c:pt idx="1">
                  <c:v>0.36220000000000002</c:v>
                </c:pt>
                <c:pt idx="2">
                  <c:v>0.55410000000000004</c:v>
                </c:pt>
                <c:pt idx="3">
                  <c:v>0.4652</c:v>
                </c:pt>
                <c:pt idx="4">
                  <c:v>0.51129999999999998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1CD-4E6F-843D-A568B8526664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</c:v>
                </c:pt>
              </c:strCache>
            </c:strRef>
          </c:tx>
          <c:spPr>
            <a:solidFill>
              <a:srgbClr val="507CB6"/>
            </a:solidFill>
          </c:spPr>
          <c:invertIfNegative val="0"/>
          <c:cat>
            <c:strRef>
              <c:f>Sheet1!$A$2:$A$6</c:f>
              <c:strCache>
                <c:ptCount val="5"/>
                <c:pt idx="0">
                  <c:v>Dostopnost zdravstvenih storitev za paciente</c:v>
                </c:pt>
                <c:pt idx="1">
                  <c:v>Kakovost zdravstvenih storitev</c:v>
                </c:pt>
                <c:pt idx="2">
                  <c:v>Delovni pogoji za zdravnike in zobozdravnike</c:v>
                </c:pt>
                <c:pt idx="3">
                  <c:v>Zadovoljstvo pacientov</c:v>
                </c:pt>
                <c:pt idx="4">
                  <c:v>Plačilo za delo</c:v>
                </c:pt>
              </c:strCache>
            </c:strRef>
          </c:cat>
          <c:val>
            <c:numRef>
              <c:f>Sheet1!$C$2:$C$6</c:f>
              <c:numCache>
                <c:formatCode>0.00%</c:formatCode>
                <c:ptCount val="5"/>
                <c:pt idx="0">
                  <c:v>0.25490000000000002</c:v>
                </c:pt>
                <c:pt idx="1">
                  <c:v>0.28079999999999999</c:v>
                </c:pt>
                <c:pt idx="2">
                  <c:v>0.2545</c:v>
                </c:pt>
                <c:pt idx="3">
                  <c:v>0.29449999999999998</c:v>
                </c:pt>
                <c:pt idx="4">
                  <c:v>0.26290000000000002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1CD-4E6F-843D-A568B8526664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3</c:v>
                </c:pt>
              </c:strCache>
            </c:strRef>
          </c:tx>
          <c:spPr>
            <a:solidFill>
              <a:srgbClr val="F9BE00"/>
            </a:solidFill>
          </c:spPr>
          <c:invertIfNegative val="0"/>
          <c:cat>
            <c:strRef>
              <c:f>Sheet1!$A$2:$A$6</c:f>
              <c:strCache>
                <c:ptCount val="5"/>
                <c:pt idx="0">
                  <c:v>Dostopnost zdravstvenih storitev za paciente</c:v>
                </c:pt>
                <c:pt idx="1">
                  <c:v>Kakovost zdravstvenih storitev</c:v>
                </c:pt>
                <c:pt idx="2">
                  <c:v>Delovni pogoji za zdravnike in zobozdravnike</c:v>
                </c:pt>
                <c:pt idx="3">
                  <c:v>Zadovoljstvo pacientov</c:v>
                </c:pt>
                <c:pt idx="4">
                  <c:v>Plačilo za delo</c:v>
                </c:pt>
              </c:strCache>
            </c:strRef>
          </c:cat>
          <c:val>
            <c:numRef>
              <c:f>Sheet1!$D$2:$D$6</c:f>
              <c:numCache>
                <c:formatCode>0.00%</c:formatCode>
                <c:ptCount val="5"/>
                <c:pt idx="0">
                  <c:v>0.11020000000000001</c:v>
                </c:pt>
                <c:pt idx="1">
                  <c:v>0.28349999999999997</c:v>
                </c:pt>
                <c:pt idx="2">
                  <c:v>0.14399999999999999</c:v>
                </c:pt>
                <c:pt idx="3">
                  <c:v>0.1842</c:v>
                </c:pt>
                <c:pt idx="4">
                  <c:v>0.17780000000000001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1CD-4E6F-843D-A568B8526664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4</c:v>
                </c:pt>
              </c:strCache>
            </c:strRef>
          </c:tx>
          <c:spPr>
            <a:solidFill>
              <a:srgbClr val="6BC8CD"/>
            </a:solidFill>
          </c:spPr>
          <c:invertIfNegative val="0"/>
          <c:cat>
            <c:strRef>
              <c:f>Sheet1!$A$2:$A$6</c:f>
              <c:strCache>
                <c:ptCount val="5"/>
                <c:pt idx="0">
                  <c:v>Dostopnost zdravstvenih storitev za paciente</c:v>
                </c:pt>
                <c:pt idx="1">
                  <c:v>Kakovost zdravstvenih storitev</c:v>
                </c:pt>
                <c:pt idx="2">
                  <c:v>Delovni pogoji za zdravnike in zobozdravnike</c:v>
                </c:pt>
                <c:pt idx="3">
                  <c:v>Zadovoljstvo pacientov</c:v>
                </c:pt>
                <c:pt idx="4">
                  <c:v>Plačilo za delo</c:v>
                </c:pt>
              </c:strCache>
            </c:strRef>
          </c:cat>
          <c:val>
            <c:numRef>
              <c:f>Sheet1!$E$2:$E$6</c:f>
              <c:numCache>
                <c:formatCode>0.00%</c:formatCode>
                <c:ptCount val="5"/>
                <c:pt idx="0">
                  <c:v>1.9900000000000001E-2</c:v>
                </c:pt>
                <c:pt idx="1">
                  <c:v>4.9500000000000002E-2</c:v>
                </c:pt>
                <c:pt idx="2">
                  <c:v>2.8199999999999999E-2</c:v>
                </c:pt>
                <c:pt idx="3">
                  <c:v>3.5000000000000003E-2</c:v>
                </c:pt>
                <c:pt idx="4">
                  <c:v>2.8400000000000002E-2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1CD-4E6F-843D-A568B8526664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5</c:v>
                </c:pt>
              </c:strCache>
            </c:strRef>
          </c:tx>
          <c:spPr>
            <a:solidFill>
              <a:srgbClr val="FF8B4F"/>
            </a:solidFill>
          </c:spPr>
          <c:invertIfNegative val="0"/>
          <c:cat>
            <c:strRef>
              <c:f>Sheet1!$A$2:$A$6</c:f>
              <c:strCache>
                <c:ptCount val="5"/>
                <c:pt idx="0">
                  <c:v>Dostopnost zdravstvenih storitev za paciente</c:v>
                </c:pt>
                <c:pt idx="1">
                  <c:v>Kakovost zdravstvenih storitev</c:v>
                </c:pt>
                <c:pt idx="2">
                  <c:v>Delovni pogoji za zdravnike in zobozdravnike</c:v>
                </c:pt>
                <c:pt idx="3">
                  <c:v>Zadovoljstvo pacientov</c:v>
                </c:pt>
                <c:pt idx="4">
                  <c:v>Plačilo za delo</c:v>
                </c:pt>
              </c:strCache>
            </c:strRef>
          </c:cat>
          <c:val>
            <c:numRef>
              <c:f>Sheet1!$F$2:$F$6</c:f>
              <c:numCache>
                <c:formatCode>0.00%</c:formatCode>
                <c:ptCount val="5"/>
                <c:pt idx="0">
                  <c:v>2.1700000000000001E-2</c:v>
                </c:pt>
                <c:pt idx="1">
                  <c:v>2.4E-2</c:v>
                </c:pt>
                <c:pt idx="2">
                  <c:v>1.9199999999999998E-2</c:v>
                </c:pt>
                <c:pt idx="3">
                  <c:v>2.1100000000000001E-2</c:v>
                </c:pt>
                <c:pt idx="4">
                  <c:v>1.9699999999999999E-2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1CD-4E6F-843D-A568B852666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068027336"/>
        <c:axId val="2113994440"/>
      </c:barChart>
      <c:catAx>
        <c:axId val="2068027336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low"/>
        <c:spPr>
          <a:ln>
            <a:solidFill>
              <a:srgbClr val="7F7F7F"/>
            </a:solidFill>
          </a:ln>
        </c:spPr>
        <c:txPr>
          <a:bodyPr/>
          <a:lstStyle/>
          <a:p>
            <a:pPr>
              <a:defRPr sz="1000" b="0">
                <a:solidFill>
                  <a:srgbClr val="7F7F7F"/>
                </a:solidFill>
              </a:defRPr>
            </a:pPr>
            <a:endParaRPr lang="sl-SI"/>
          </a:p>
        </c:txPr>
        <c:crossAx val="2113994440"/>
        <c:crosses val="autoZero"/>
        <c:auto val="1"/>
        <c:lblAlgn val="ctr"/>
        <c:lblOffset val="100"/>
        <c:noMultiLvlLbl val="0"/>
      </c:catAx>
      <c:valAx>
        <c:axId val="2113994440"/>
        <c:scaling>
          <c:orientation val="minMax"/>
          <c:max val="1"/>
          <c:min val="0"/>
        </c:scaling>
        <c:delete val="0"/>
        <c:axPos val="b"/>
        <c:numFmt formatCode="0%" sourceLinked="0"/>
        <c:majorTickMark val="out"/>
        <c:minorTickMark val="none"/>
        <c:tickLblPos val="nextTo"/>
        <c:spPr>
          <a:ln>
            <a:solidFill>
              <a:srgbClr val="7F7F7F"/>
            </a:solidFill>
          </a:ln>
        </c:spPr>
        <c:txPr>
          <a:bodyPr/>
          <a:lstStyle/>
          <a:p>
            <a:pPr>
              <a:defRPr sz="1000" b="0">
                <a:solidFill>
                  <a:srgbClr val="7F7F7F"/>
                </a:solidFill>
              </a:defRPr>
            </a:pPr>
            <a:endParaRPr lang="sl-SI"/>
          </a:p>
        </c:txPr>
        <c:crossAx val="2068027336"/>
        <c:crosses val="max"/>
        <c:crossBetween val="between"/>
      </c:valAx>
    </c:plotArea>
    <c:legend>
      <c:legendPos val="b"/>
      <c:overlay val="0"/>
      <c:txPr>
        <a:bodyPr/>
        <a:lstStyle/>
        <a:p>
          <a:pPr>
            <a:defRPr sz="1200" b="0">
              <a:solidFill>
                <a:srgbClr val="7F7F7F"/>
              </a:solidFill>
            </a:defRPr>
          </a:pPr>
          <a:endParaRPr lang="sl-SI"/>
        </a:p>
      </c:txPr>
    </c:legend>
    <c:plotVisOnly val="1"/>
    <c:dispBlanksAs val="gap"/>
    <c:showDLblsOverMax val="1"/>
  </c:chart>
  <c:txPr>
    <a:bodyPr/>
    <a:lstStyle/>
    <a:p>
      <a:pPr>
        <a:defRPr sz="1800"/>
      </a:pPr>
      <a:endParaRPr lang="sl-SI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l-SI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 </c:v>
                </c:pt>
              </c:strCache>
            </c:strRef>
          </c:tx>
          <c:spPr>
            <a:solidFill>
              <a:srgbClr val="00BF6F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00BF6F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1-978E-42F5-B72B-6AE127933AC8}"/>
              </c:ext>
            </c:extLst>
          </c:dPt>
          <c:dPt>
            <c:idx val="1"/>
            <c:invertIfNegative val="0"/>
            <c:bubble3D val="0"/>
            <c:spPr>
              <a:solidFill>
                <a:srgbClr val="507CB6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3-978E-42F5-B72B-6AE127933AC8}"/>
              </c:ext>
            </c:extLst>
          </c:dPt>
          <c:dPt>
            <c:idx val="2"/>
            <c:invertIfNegative val="0"/>
            <c:bubble3D val="0"/>
            <c:spPr>
              <a:solidFill>
                <a:srgbClr val="F9BE00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5-978E-42F5-B72B-6AE127933AC8}"/>
              </c:ext>
            </c:extLst>
          </c:dPt>
          <c:dPt>
            <c:idx val="3"/>
            <c:invertIfNegative val="0"/>
            <c:bubble3D val="0"/>
            <c:spPr>
              <a:solidFill>
                <a:srgbClr val="6BC8CD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7-978E-42F5-B72B-6AE127933AC8}"/>
              </c:ext>
            </c:extLst>
          </c:dPt>
          <c:dPt>
            <c:idx val="4"/>
            <c:invertIfNegative val="0"/>
            <c:bubble3D val="0"/>
            <c:spPr>
              <a:solidFill>
                <a:srgbClr val="FF8B4F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9-978E-42F5-B72B-6AE127933AC8}"/>
              </c:ext>
            </c:extLst>
          </c:dPt>
          <c:dPt>
            <c:idx val="5"/>
            <c:invertIfNegative val="0"/>
            <c:bubble3D val="0"/>
            <c:spPr>
              <a:solidFill>
                <a:srgbClr val="7D5E90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B-978E-42F5-B72B-6AE127933AC8}"/>
              </c:ext>
            </c:extLst>
          </c:dPt>
          <c:cat>
            <c:strRef>
              <c:f>Sheet1!$A$2:$A$7</c:f>
              <c:strCache>
                <c:ptCount val="6"/>
                <c:pt idx="0">
                  <c:v>Zelo dobro</c:v>
                </c:pt>
                <c:pt idx="1">
                  <c:v>Dobro</c:v>
                </c:pt>
                <c:pt idx="2">
                  <c:v>Zadovoljivo</c:v>
                </c:pt>
                <c:pt idx="3">
                  <c:v>Slabo</c:v>
                </c:pt>
                <c:pt idx="4">
                  <c:v>Zelo slabo</c:v>
                </c:pt>
                <c:pt idx="5">
                  <c:v>Nimam mnenja</c:v>
                </c:pt>
              </c:strCache>
            </c:strRef>
          </c:cat>
          <c:val>
            <c:numRef>
              <c:f>Sheet1!$B$2:$B$7</c:f>
              <c:numCache>
                <c:formatCode>0.00%</c:formatCode>
                <c:ptCount val="6"/>
                <c:pt idx="0">
                  <c:v>6.7999999999999996E-3</c:v>
                </c:pt>
                <c:pt idx="1">
                  <c:v>5.3199999999999997E-2</c:v>
                </c:pt>
                <c:pt idx="2">
                  <c:v>0.2205</c:v>
                </c:pt>
                <c:pt idx="3">
                  <c:v>0.40789999999999998</c:v>
                </c:pt>
                <c:pt idx="4">
                  <c:v>0.25569999999999998</c:v>
                </c:pt>
                <c:pt idx="5">
                  <c:v>5.5899999999999998E-2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978E-42F5-B72B-6AE127933AC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2068027336"/>
        <c:axId val="2113994440"/>
      </c:barChart>
      <c:catAx>
        <c:axId val="2068027336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low"/>
        <c:spPr>
          <a:ln>
            <a:solidFill>
              <a:srgbClr val="7F7F7F"/>
            </a:solidFill>
          </a:ln>
        </c:spPr>
        <c:txPr>
          <a:bodyPr/>
          <a:lstStyle/>
          <a:p>
            <a:pPr>
              <a:defRPr sz="1000" b="0">
                <a:solidFill>
                  <a:srgbClr val="7F7F7F"/>
                </a:solidFill>
              </a:defRPr>
            </a:pPr>
            <a:endParaRPr lang="sl-SI"/>
          </a:p>
        </c:txPr>
        <c:crossAx val="2113994440"/>
        <c:crosses val="autoZero"/>
        <c:auto val="1"/>
        <c:lblAlgn val="ctr"/>
        <c:lblOffset val="100"/>
        <c:noMultiLvlLbl val="0"/>
      </c:catAx>
      <c:valAx>
        <c:axId val="2113994440"/>
        <c:scaling>
          <c:orientation val="minMax"/>
          <c:max val="1"/>
          <c:min val="0"/>
        </c:scaling>
        <c:delete val="0"/>
        <c:axPos val="b"/>
        <c:numFmt formatCode="0%" sourceLinked="0"/>
        <c:majorTickMark val="out"/>
        <c:minorTickMark val="none"/>
        <c:tickLblPos val="nextTo"/>
        <c:spPr>
          <a:ln>
            <a:solidFill>
              <a:srgbClr val="7F7F7F"/>
            </a:solidFill>
          </a:ln>
        </c:spPr>
        <c:txPr>
          <a:bodyPr/>
          <a:lstStyle/>
          <a:p>
            <a:pPr>
              <a:defRPr sz="1000" b="0">
                <a:solidFill>
                  <a:srgbClr val="7F7F7F"/>
                </a:solidFill>
              </a:defRPr>
            </a:pPr>
            <a:endParaRPr lang="sl-SI"/>
          </a:p>
        </c:txPr>
        <c:crossAx val="2068027336"/>
        <c:crosses val="max"/>
        <c:crossBetween val="between"/>
      </c:valAx>
    </c:plotArea>
    <c:plotVisOnly val="1"/>
    <c:dispBlanksAs val="gap"/>
    <c:showDLblsOverMax val="1"/>
  </c:chart>
  <c:txPr>
    <a:bodyPr/>
    <a:lstStyle/>
    <a:p>
      <a:pPr>
        <a:defRPr sz="1800"/>
      </a:pPr>
      <a:endParaRPr lang="sl-SI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l-SI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 </c:v>
                </c:pt>
              </c:strCache>
            </c:strRef>
          </c:tx>
          <c:spPr>
            <a:solidFill>
              <a:srgbClr val="00BF6F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00BF6F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1-BBFD-4105-83B3-6FE26C32807B}"/>
              </c:ext>
            </c:extLst>
          </c:dPt>
          <c:dPt>
            <c:idx val="1"/>
            <c:invertIfNegative val="0"/>
            <c:bubble3D val="0"/>
            <c:spPr>
              <a:solidFill>
                <a:srgbClr val="507CB6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3-BBFD-4105-83B3-6FE26C32807B}"/>
              </c:ext>
            </c:extLst>
          </c:dPt>
          <c:dPt>
            <c:idx val="2"/>
            <c:invertIfNegative val="0"/>
            <c:bubble3D val="0"/>
            <c:spPr>
              <a:solidFill>
                <a:srgbClr val="F9BE00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5-BBFD-4105-83B3-6FE26C32807B}"/>
              </c:ext>
            </c:extLst>
          </c:dPt>
          <c:dPt>
            <c:idx val="3"/>
            <c:invertIfNegative val="0"/>
            <c:bubble3D val="0"/>
            <c:spPr>
              <a:solidFill>
                <a:srgbClr val="6BC8CD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7-BBFD-4105-83B3-6FE26C32807B}"/>
              </c:ext>
            </c:extLst>
          </c:dPt>
          <c:dPt>
            <c:idx val="4"/>
            <c:invertIfNegative val="0"/>
            <c:bubble3D val="0"/>
            <c:spPr>
              <a:solidFill>
                <a:srgbClr val="FF8B4F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9-BBFD-4105-83B3-6FE26C32807B}"/>
              </c:ext>
            </c:extLst>
          </c:dPt>
          <c:dPt>
            <c:idx val="5"/>
            <c:invertIfNegative val="0"/>
            <c:bubble3D val="0"/>
            <c:spPr>
              <a:solidFill>
                <a:srgbClr val="7D5E90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B-BBFD-4105-83B3-6FE26C32807B}"/>
              </c:ext>
            </c:extLst>
          </c:dPt>
          <c:dPt>
            <c:idx val="6"/>
            <c:invertIfNegative val="0"/>
            <c:bubble3D val="0"/>
            <c:spPr>
              <a:solidFill>
                <a:srgbClr val="D25F90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D-BBFD-4105-83B3-6FE26C32807B}"/>
              </c:ext>
            </c:extLst>
          </c:dPt>
          <c:dPt>
            <c:idx val="7"/>
            <c:invertIfNegative val="0"/>
            <c:bubble3D val="0"/>
            <c:spPr>
              <a:solidFill>
                <a:srgbClr val="C7B879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F-BBFD-4105-83B3-6FE26C32807B}"/>
              </c:ext>
            </c:extLst>
          </c:dPt>
          <c:cat>
            <c:strRef>
              <c:f>Sheet1!$A$2:$A$9</c:f>
              <c:strCache>
                <c:ptCount val="8"/>
                <c:pt idx="0">
                  <c:v>Pomanjkanje transparentnosti pri sprejemanju odločitev</c:v>
                </c:pt>
                <c:pt idx="1">
                  <c:v>Nezadostna komunikacija med vodstvom in zaposlenimi</c:v>
                </c:pt>
                <c:pt idx="2">
                  <c:v>Slaba organizacija delovnih procesov</c:v>
                </c:pt>
                <c:pt idx="3">
                  <c:v>Neučinkovito upravljanje finančnih sredstev</c:v>
                </c:pt>
                <c:pt idx="4">
                  <c:v>Prekomerni politični vpliv na odločanje</c:v>
                </c:pt>
                <c:pt idx="5">
                  <c:v>Pomanjkanje jasnih strategij in ciljev</c:v>
                </c:pt>
                <c:pt idx="6">
                  <c:v>Nepripravljenost na spremembe in inovacije</c:v>
                </c:pt>
                <c:pt idx="7">
                  <c:v>Drugo (prosim, navedite):</c:v>
                </c:pt>
              </c:strCache>
            </c:strRef>
          </c:cat>
          <c:val>
            <c:numRef>
              <c:f>Sheet1!$B$2:$B$9</c:f>
              <c:numCache>
                <c:formatCode>0.00%</c:formatCode>
                <c:ptCount val="8"/>
                <c:pt idx="0">
                  <c:v>0.34200000000000003</c:v>
                </c:pt>
                <c:pt idx="1">
                  <c:v>0.44729999999999998</c:v>
                </c:pt>
                <c:pt idx="2">
                  <c:v>0.55840000000000001</c:v>
                </c:pt>
                <c:pt idx="3">
                  <c:v>0.52290000000000003</c:v>
                </c:pt>
                <c:pt idx="4">
                  <c:v>0.62670000000000003</c:v>
                </c:pt>
                <c:pt idx="5">
                  <c:v>0.39079999999999998</c:v>
                </c:pt>
                <c:pt idx="6">
                  <c:v>0.36559999999999998</c:v>
                </c:pt>
                <c:pt idx="7">
                  <c:v>9.4299999999999995E-2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BBFD-4105-83B3-6FE26C32807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2068027336"/>
        <c:axId val="2113994440"/>
      </c:barChart>
      <c:catAx>
        <c:axId val="2068027336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low"/>
        <c:spPr>
          <a:ln>
            <a:solidFill>
              <a:srgbClr val="7F7F7F"/>
            </a:solidFill>
          </a:ln>
        </c:spPr>
        <c:txPr>
          <a:bodyPr/>
          <a:lstStyle/>
          <a:p>
            <a:pPr>
              <a:defRPr sz="1000" b="0">
                <a:solidFill>
                  <a:srgbClr val="7F7F7F"/>
                </a:solidFill>
              </a:defRPr>
            </a:pPr>
            <a:endParaRPr lang="sl-SI"/>
          </a:p>
        </c:txPr>
        <c:crossAx val="2113994440"/>
        <c:crosses val="autoZero"/>
        <c:auto val="1"/>
        <c:lblAlgn val="ctr"/>
        <c:lblOffset val="100"/>
        <c:noMultiLvlLbl val="0"/>
      </c:catAx>
      <c:valAx>
        <c:axId val="2113994440"/>
        <c:scaling>
          <c:orientation val="minMax"/>
          <c:max val="1"/>
          <c:min val="0"/>
        </c:scaling>
        <c:delete val="0"/>
        <c:axPos val="b"/>
        <c:numFmt formatCode="0%" sourceLinked="0"/>
        <c:majorTickMark val="out"/>
        <c:minorTickMark val="none"/>
        <c:tickLblPos val="nextTo"/>
        <c:spPr>
          <a:ln>
            <a:solidFill>
              <a:srgbClr val="7F7F7F"/>
            </a:solidFill>
          </a:ln>
        </c:spPr>
        <c:txPr>
          <a:bodyPr/>
          <a:lstStyle/>
          <a:p>
            <a:pPr>
              <a:defRPr sz="1000" b="0">
                <a:solidFill>
                  <a:srgbClr val="7F7F7F"/>
                </a:solidFill>
              </a:defRPr>
            </a:pPr>
            <a:endParaRPr lang="sl-SI"/>
          </a:p>
        </c:txPr>
        <c:crossAx val="2068027336"/>
        <c:crosses val="max"/>
        <c:crossBetween val="between"/>
      </c:valAx>
    </c:plotArea>
    <c:plotVisOnly val="1"/>
    <c:dispBlanksAs val="gap"/>
    <c:showDLblsOverMax val="1"/>
  </c:chart>
  <c:txPr>
    <a:bodyPr/>
    <a:lstStyle/>
    <a:p>
      <a:pPr>
        <a:defRPr sz="1800"/>
      </a:pPr>
      <a:endParaRPr lang="sl-SI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l-SI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 </c:v>
                </c:pt>
              </c:strCache>
            </c:strRef>
          </c:tx>
          <c:spPr>
            <a:solidFill>
              <a:srgbClr val="00BF6F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00BF6F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1-FF33-4538-9C4D-ED27888976F6}"/>
              </c:ext>
            </c:extLst>
          </c:dPt>
          <c:dPt>
            <c:idx val="1"/>
            <c:invertIfNegative val="0"/>
            <c:bubble3D val="0"/>
            <c:spPr>
              <a:solidFill>
                <a:srgbClr val="507CB6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3-FF33-4538-9C4D-ED27888976F6}"/>
              </c:ext>
            </c:extLst>
          </c:dPt>
          <c:dPt>
            <c:idx val="2"/>
            <c:invertIfNegative val="0"/>
            <c:bubble3D val="0"/>
            <c:spPr>
              <a:solidFill>
                <a:srgbClr val="F9BE00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5-FF33-4538-9C4D-ED27888976F6}"/>
              </c:ext>
            </c:extLst>
          </c:dPt>
          <c:dPt>
            <c:idx val="3"/>
            <c:invertIfNegative val="0"/>
            <c:bubble3D val="0"/>
            <c:spPr>
              <a:solidFill>
                <a:srgbClr val="6BC8CD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7-FF33-4538-9C4D-ED27888976F6}"/>
              </c:ext>
            </c:extLst>
          </c:dPt>
          <c:dPt>
            <c:idx val="4"/>
            <c:invertIfNegative val="0"/>
            <c:bubble3D val="0"/>
            <c:spPr>
              <a:solidFill>
                <a:srgbClr val="FF8B4F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9-FF33-4538-9C4D-ED27888976F6}"/>
              </c:ext>
            </c:extLst>
          </c:dPt>
          <c:dPt>
            <c:idx val="5"/>
            <c:invertIfNegative val="0"/>
            <c:bubble3D val="0"/>
            <c:spPr>
              <a:solidFill>
                <a:srgbClr val="7D5E90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B-FF33-4538-9C4D-ED27888976F6}"/>
              </c:ext>
            </c:extLst>
          </c:dPt>
          <c:dPt>
            <c:idx val="6"/>
            <c:invertIfNegative val="0"/>
            <c:bubble3D val="0"/>
            <c:spPr>
              <a:solidFill>
                <a:srgbClr val="D25F90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D-FF33-4538-9C4D-ED27888976F6}"/>
              </c:ext>
            </c:extLst>
          </c:dPt>
          <c:dPt>
            <c:idx val="7"/>
            <c:invertIfNegative val="0"/>
            <c:bubble3D val="0"/>
            <c:spPr>
              <a:solidFill>
                <a:srgbClr val="C7B879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F-FF33-4538-9C4D-ED27888976F6}"/>
              </c:ext>
            </c:extLst>
          </c:dPt>
          <c:cat>
            <c:strRef>
              <c:f>Sheet1!$A$2:$A$9</c:f>
              <c:strCache>
                <c:ptCount val="8"/>
                <c:pt idx="0">
                  <c:v>Izbor vodstvenega kadra na podlagi strokovnih meril, ne politične pripadnosti</c:v>
                </c:pt>
                <c:pt idx="1">
                  <c:v>Uvedba neodvisne komisije za izbor direktorjev in vodij</c:v>
                </c:pt>
                <c:pt idx="2">
                  <c:v>Večja preglednost postopkov imenovanja vodilnih položajev</c:v>
                </c:pt>
                <c:pt idx="3">
                  <c:v>Večja vključenost zaposlenih pri imenovanju vodstvenega kadra</c:v>
                </c:pt>
                <c:pt idx="4">
                  <c:v>Redno izobraževanje vodstvenega kadra na področju menedžmenta in vodenja</c:v>
                </c:pt>
                <c:pt idx="5">
                  <c:v>Uvedba zunanjih, neodvisnih ocen kakovosti vodenja</c:v>
                </c:pt>
                <c:pt idx="6">
                  <c:v>Večji poudarek na zadovoljstvu in motivaciji zaposlenih</c:v>
                </c:pt>
                <c:pt idx="7">
                  <c:v>Drugo (prosim, navedite):</c:v>
                </c:pt>
              </c:strCache>
            </c:strRef>
          </c:cat>
          <c:val>
            <c:numRef>
              <c:f>Sheet1!$B$2:$B$9</c:f>
              <c:numCache>
                <c:formatCode>0.00%</c:formatCode>
                <c:ptCount val="8"/>
                <c:pt idx="0">
                  <c:v>0.73140000000000005</c:v>
                </c:pt>
                <c:pt idx="1">
                  <c:v>0.19170000000000001</c:v>
                </c:pt>
                <c:pt idx="2">
                  <c:v>0.2039</c:v>
                </c:pt>
                <c:pt idx="3">
                  <c:v>0.34849999999999998</c:v>
                </c:pt>
                <c:pt idx="4">
                  <c:v>0.3523</c:v>
                </c:pt>
                <c:pt idx="5">
                  <c:v>0.31290000000000001</c:v>
                </c:pt>
                <c:pt idx="6">
                  <c:v>0.70350000000000001</c:v>
                </c:pt>
                <c:pt idx="7">
                  <c:v>8.6099999999999996E-2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FF33-4538-9C4D-ED27888976F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2068027336"/>
        <c:axId val="2113994440"/>
      </c:barChart>
      <c:catAx>
        <c:axId val="2068027336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low"/>
        <c:spPr>
          <a:ln>
            <a:solidFill>
              <a:srgbClr val="7F7F7F"/>
            </a:solidFill>
          </a:ln>
        </c:spPr>
        <c:txPr>
          <a:bodyPr/>
          <a:lstStyle/>
          <a:p>
            <a:pPr>
              <a:defRPr sz="1000" b="0">
                <a:solidFill>
                  <a:srgbClr val="7F7F7F"/>
                </a:solidFill>
              </a:defRPr>
            </a:pPr>
            <a:endParaRPr lang="sl-SI"/>
          </a:p>
        </c:txPr>
        <c:crossAx val="2113994440"/>
        <c:crosses val="autoZero"/>
        <c:auto val="1"/>
        <c:lblAlgn val="ctr"/>
        <c:lblOffset val="100"/>
        <c:noMultiLvlLbl val="0"/>
      </c:catAx>
      <c:valAx>
        <c:axId val="2113994440"/>
        <c:scaling>
          <c:orientation val="minMax"/>
          <c:max val="1"/>
          <c:min val="0"/>
        </c:scaling>
        <c:delete val="0"/>
        <c:axPos val="b"/>
        <c:numFmt formatCode="0%" sourceLinked="0"/>
        <c:majorTickMark val="out"/>
        <c:minorTickMark val="none"/>
        <c:tickLblPos val="nextTo"/>
        <c:spPr>
          <a:ln>
            <a:solidFill>
              <a:srgbClr val="7F7F7F"/>
            </a:solidFill>
          </a:ln>
        </c:spPr>
        <c:txPr>
          <a:bodyPr/>
          <a:lstStyle/>
          <a:p>
            <a:pPr>
              <a:defRPr sz="1000" b="0">
                <a:solidFill>
                  <a:srgbClr val="7F7F7F"/>
                </a:solidFill>
              </a:defRPr>
            </a:pPr>
            <a:endParaRPr lang="sl-SI"/>
          </a:p>
        </c:txPr>
        <c:crossAx val="2068027336"/>
        <c:crosses val="max"/>
        <c:crossBetween val="between"/>
      </c:valAx>
    </c:plotArea>
    <c:plotVisOnly val="1"/>
    <c:dispBlanksAs val="gap"/>
    <c:showDLblsOverMax val="1"/>
  </c:chart>
  <c:txPr>
    <a:bodyPr/>
    <a:lstStyle/>
    <a:p>
      <a:pPr>
        <a:defRPr sz="1800"/>
      </a:pPr>
      <a:endParaRPr lang="sl-SI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l-SI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2068027336"/>
        <c:axId val="2113994440"/>
      </c:barChart>
      <c:catAx>
        <c:axId val="2068027336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low"/>
        <c:spPr>
          <a:ln>
            <a:solidFill>
              <a:srgbClr val="7F7F7F"/>
            </a:solidFill>
          </a:ln>
        </c:spPr>
        <c:txPr>
          <a:bodyPr/>
          <a:lstStyle/>
          <a:p>
            <a:pPr>
              <a:defRPr sz="1000" b="0">
                <a:solidFill>
                  <a:srgbClr val="7F7F7F"/>
                </a:solidFill>
              </a:defRPr>
            </a:pPr>
            <a:endParaRPr lang="sl-SI"/>
          </a:p>
        </c:txPr>
        <c:crossAx val="2113994440"/>
        <c:crosses val="autoZero"/>
        <c:auto val="1"/>
        <c:lblAlgn val="ctr"/>
        <c:lblOffset val="100"/>
        <c:noMultiLvlLbl val="0"/>
      </c:catAx>
      <c:valAx>
        <c:axId val="2113994440"/>
        <c:scaling>
          <c:orientation val="minMax"/>
          <c:max val="1"/>
          <c:min val="0"/>
        </c:scaling>
        <c:delete val="0"/>
        <c:axPos val="b"/>
        <c:numFmt formatCode="0%" sourceLinked="0"/>
        <c:majorTickMark val="out"/>
        <c:minorTickMark val="none"/>
        <c:tickLblPos val="nextTo"/>
        <c:spPr>
          <a:ln>
            <a:solidFill>
              <a:srgbClr val="7F7F7F"/>
            </a:solidFill>
          </a:ln>
        </c:spPr>
        <c:txPr>
          <a:bodyPr/>
          <a:lstStyle/>
          <a:p>
            <a:pPr>
              <a:defRPr sz="1000" b="0">
                <a:solidFill>
                  <a:srgbClr val="7F7F7F"/>
                </a:solidFill>
              </a:defRPr>
            </a:pPr>
            <a:endParaRPr lang="sl-SI"/>
          </a:p>
        </c:txPr>
        <c:crossAx val="2068027336"/>
        <c:crosses val="max"/>
        <c:crossBetween val="between"/>
      </c:valAx>
    </c:plotArea>
    <c:plotVisOnly val="1"/>
    <c:dispBlanksAs val="gap"/>
    <c:showDLblsOverMax val="1"/>
  </c:chart>
  <c:txPr>
    <a:bodyPr/>
    <a:lstStyle/>
    <a:p>
      <a:pPr>
        <a:defRPr sz="1800"/>
      </a:pPr>
      <a:endParaRPr lang="sl-SI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l-SI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 </c:v>
                </c:pt>
              </c:strCache>
            </c:strRef>
          </c:tx>
          <c:spPr>
            <a:solidFill>
              <a:srgbClr val="00BF6F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00BF6F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1-14B3-40CE-845F-2086ABD44FBC}"/>
              </c:ext>
            </c:extLst>
          </c:dPt>
          <c:dPt>
            <c:idx val="1"/>
            <c:invertIfNegative val="0"/>
            <c:bubble3D val="0"/>
            <c:spPr>
              <a:solidFill>
                <a:srgbClr val="507CB6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3-14B3-40CE-845F-2086ABD44FBC}"/>
              </c:ext>
            </c:extLst>
          </c:dPt>
          <c:dPt>
            <c:idx val="2"/>
            <c:invertIfNegative val="0"/>
            <c:bubble3D val="0"/>
            <c:spPr>
              <a:solidFill>
                <a:srgbClr val="F9BE00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5-14B3-40CE-845F-2086ABD44FBC}"/>
              </c:ext>
            </c:extLst>
          </c:dPt>
          <c:cat>
            <c:strRef>
              <c:f>Sheet1!$A$2:$A$4</c:f>
              <c:strCache>
                <c:ptCount val="3"/>
                <c:pt idx="0">
                  <c:v>Da</c:v>
                </c:pt>
                <c:pt idx="1">
                  <c:v>Ne</c:v>
                </c:pt>
                <c:pt idx="2">
                  <c:v>Nisem prepričan/-a</c:v>
                </c:pt>
              </c:strCache>
            </c:strRef>
          </c:cat>
          <c:val>
            <c:numRef>
              <c:f>Sheet1!$B$2:$B$4</c:f>
              <c:numCache>
                <c:formatCode>0.00%</c:formatCode>
                <c:ptCount val="3"/>
                <c:pt idx="0">
                  <c:v>0.79190000000000005</c:v>
                </c:pt>
                <c:pt idx="1">
                  <c:v>4.1300000000000003E-2</c:v>
                </c:pt>
                <c:pt idx="2">
                  <c:v>0.1668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14B3-40CE-845F-2086ABD44FB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2068027336"/>
        <c:axId val="2113994440"/>
      </c:barChart>
      <c:catAx>
        <c:axId val="2068027336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low"/>
        <c:spPr>
          <a:ln>
            <a:solidFill>
              <a:srgbClr val="7F7F7F"/>
            </a:solidFill>
          </a:ln>
        </c:spPr>
        <c:txPr>
          <a:bodyPr/>
          <a:lstStyle/>
          <a:p>
            <a:pPr>
              <a:defRPr sz="1000" b="0">
                <a:solidFill>
                  <a:srgbClr val="7F7F7F"/>
                </a:solidFill>
              </a:defRPr>
            </a:pPr>
            <a:endParaRPr lang="sl-SI"/>
          </a:p>
        </c:txPr>
        <c:crossAx val="2113994440"/>
        <c:crosses val="autoZero"/>
        <c:auto val="1"/>
        <c:lblAlgn val="ctr"/>
        <c:lblOffset val="100"/>
        <c:noMultiLvlLbl val="0"/>
      </c:catAx>
      <c:valAx>
        <c:axId val="2113994440"/>
        <c:scaling>
          <c:orientation val="minMax"/>
          <c:max val="1"/>
          <c:min val="0"/>
        </c:scaling>
        <c:delete val="0"/>
        <c:axPos val="b"/>
        <c:numFmt formatCode="0%" sourceLinked="0"/>
        <c:majorTickMark val="out"/>
        <c:minorTickMark val="none"/>
        <c:tickLblPos val="nextTo"/>
        <c:spPr>
          <a:ln>
            <a:solidFill>
              <a:srgbClr val="7F7F7F"/>
            </a:solidFill>
          </a:ln>
        </c:spPr>
        <c:txPr>
          <a:bodyPr/>
          <a:lstStyle/>
          <a:p>
            <a:pPr>
              <a:defRPr sz="1000" b="0">
                <a:solidFill>
                  <a:srgbClr val="7F7F7F"/>
                </a:solidFill>
              </a:defRPr>
            </a:pPr>
            <a:endParaRPr lang="sl-SI"/>
          </a:p>
        </c:txPr>
        <c:crossAx val="2068027336"/>
        <c:crosses val="max"/>
        <c:crossBetween val="between"/>
      </c:valAx>
    </c:plotArea>
    <c:plotVisOnly val="1"/>
    <c:dispBlanksAs val="gap"/>
    <c:showDLblsOverMax val="1"/>
  </c:chart>
  <c:txPr>
    <a:bodyPr/>
    <a:lstStyle/>
    <a:p>
      <a:pPr>
        <a:defRPr sz="1800"/>
      </a:pPr>
      <a:endParaRPr lang="sl-SI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l-SI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8501618547681541"/>
          <c:y val="4.0265775253563417E-2"/>
          <c:w val="0.46280336832895885"/>
          <c:h val="0.84470057657912823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 </c:v>
                </c:pt>
              </c:strCache>
            </c:strRef>
          </c:tx>
          <c:spPr>
            <a:solidFill>
              <a:srgbClr val="00BF6F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00BF6F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1-ECBC-48F2-9F7F-FEE412E7BC40}"/>
              </c:ext>
            </c:extLst>
          </c:dPt>
          <c:dPt>
            <c:idx val="1"/>
            <c:invertIfNegative val="0"/>
            <c:bubble3D val="0"/>
            <c:spPr>
              <a:solidFill>
                <a:srgbClr val="507CB6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3-ECBC-48F2-9F7F-FEE412E7BC40}"/>
              </c:ext>
            </c:extLst>
          </c:dPt>
          <c:dPt>
            <c:idx val="2"/>
            <c:invertIfNegative val="0"/>
            <c:bubble3D val="0"/>
            <c:spPr>
              <a:solidFill>
                <a:srgbClr val="F9BE00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5-ECBC-48F2-9F7F-FEE412E7BC40}"/>
              </c:ext>
            </c:extLst>
          </c:dPt>
          <c:dPt>
            <c:idx val="3"/>
            <c:invertIfNegative val="0"/>
            <c:bubble3D val="0"/>
            <c:spPr>
              <a:solidFill>
                <a:srgbClr val="6BC8CD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7-ECBC-48F2-9F7F-FEE412E7BC40}"/>
              </c:ext>
            </c:extLst>
          </c:dPt>
          <c:dPt>
            <c:idx val="4"/>
            <c:invertIfNegative val="0"/>
            <c:bubble3D val="0"/>
            <c:spPr>
              <a:solidFill>
                <a:srgbClr val="FF8B4F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9-ECBC-48F2-9F7F-FEE412E7BC40}"/>
              </c:ext>
            </c:extLst>
          </c:dPt>
          <c:cat>
            <c:strRef>
              <c:f>Sheet1!$A$2:$A$6</c:f>
              <c:strCache>
                <c:ptCount val="5"/>
                <c:pt idx="0">
                  <c:v>Povečanje števila zdravnikov in medicinskih sester</c:v>
                </c:pt>
                <c:pt idx="1">
                  <c:v>Izboljšanje plačila in delovnih pogojev</c:v>
                </c:pt>
                <c:pt idx="2">
                  <c:v>Večja fleksibilnost pri zaposlovanju – npr. neodvisni izvajalec zdravstvenih storitev</c:v>
                </c:pt>
                <c:pt idx="3">
                  <c:v>Več koncesij</c:v>
                </c:pt>
                <c:pt idx="4">
                  <c:v>Drugo (prosim, navedite):</c:v>
                </c:pt>
              </c:strCache>
            </c:strRef>
          </c:cat>
          <c:val>
            <c:numRef>
              <c:f>Sheet1!$B$2:$B$6</c:f>
              <c:numCache>
                <c:formatCode>0.00%</c:formatCode>
                <c:ptCount val="5"/>
                <c:pt idx="0">
                  <c:v>0.69750000000000001</c:v>
                </c:pt>
                <c:pt idx="1">
                  <c:v>0.77270000000000005</c:v>
                </c:pt>
                <c:pt idx="2">
                  <c:v>0.56140000000000001</c:v>
                </c:pt>
                <c:pt idx="3">
                  <c:v>0.31730000000000003</c:v>
                </c:pt>
                <c:pt idx="4">
                  <c:v>0.122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ECBC-48F2-9F7F-FEE412E7BC4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2068027336"/>
        <c:axId val="2113994440"/>
      </c:barChart>
      <c:catAx>
        <c:axId val="2068027336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low"/>
        <c:spPr>
          <a:ln>
            <a:solidFill>
              <a:srgbClr val="7F7F7F"/>
            </a:solidFill>
          </a:ln>
        </c:spPr>
        <c:txPr>
          <a:bodyPr/>
          <a:lstStyle/>
          <a:p>
            <a:pPr>
              <a:defRPr sz="1000" b="0">
                <a:solidFill>
                  <a:srgbClr val="7F7F7F"/>
                </a:solidFill>
              </a:defRPr>
            </a:pPr>
            <a:endParaRPr lang="sl-SI"/>
          </a:p>
        </c:txPr>
        <c:crossAx val="2113994440"/>
        <c:crosses val="autoZero"/>
        <c:auto val="1"/>
        <c:lblAlgn val="ctr"/>
        <c:lblOffset val="100"/>
        <c:noMultiLvlLbl val="0"/>
      </c:catAx>
      <c:valAx>
        <c:axId val="2113994440"/>
        <c:scaling>
          <c:orientation val="minMax"/>
          <c:max val="1"/>
          <c:min val="0"/>
        </c:scaling>
        <c:delete val="0"/>
        <c:axPos val="b"/>
        <c:numFmt formatCode="0%" sourceLinked="0"/>
        <c:majorTickMark val="out"/>
        <c:minorTickMark val="none"/>
        <c:tickLblPos val="nextTo"/>
        <c:spPr>
          <a:ln>
            <a:solidFill>
              <a:srgbClr val="7F7F7F"/>
            </a:solidFill>
          </a:ln>
        </c:spPr>
        <c:txPr>
          <a:bodyPr/>
          <a:lstStyle/>
          <a:p>
            <a:pPr>
              <a:defRPr sz="1000" b="0">
                <a:solidFill>
                  <a:srgbClr val="7F7F7F"/>
                </a:solidFill>
              </a:defRPr>
            </a:pPr>
            <a:endParaRPr lang="sl-SI"/>
          </a:p>
        </c:txPr>
        <c:crossAx val="2068027336"/>
        <c:crosses val="max"/>
        <c:crossBetween val="between"/>
      </c:valAx>
    </c:plotArea>
    <c:plotVisOnly val="1"/>
    <c:dispBlanksAs val="gap"/>
    <c:showDLblsOverMax val="1"/>
  </c:chart>
  <c:txPr>
    <a:bodyPr/>
    <a:lstStyle/>
    <a:p>
      <a:pPr>
        <a:defRPr sz="1800"/>
      </a:pPr>
      <a:endParaRPr lang="sl-SI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l-SI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 </c:v>
                </c:pt>
              </c:strCache>
            </c:strRef>
          </c:tx>
          <c:spPr>
            <a:solidFill>
              <a:srgbClr val="00BF6F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00BF6F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1-A156-48C6-95CE-E5103D9BDCEA}"/>
              </c:ext>
            </c:extLst>
          </c:dPt>
          <c:dPt>
            <c:idx val="1"/>
            <c:invertIfNegative val="0"/>
            <c:bubble3D val="0"/>
            <c:spPr>
              <a:solidFill>
                <a:srgbClr val="507CB6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3-A156-48C6-95CE-E5103D9BDCEA}"/>
              </c:ext>
            </c:extLst>
          </c:dPt>
          <c:dPt>
            <c:idx val="2"/>
            <c:invertIfNegative val="0"/>
            <c:bubble3D val="0"/>
            <c:spPr>
              <a:solidFill>
                <a:srgbClr val="F9BE00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5-A156-48C6-95CE-E5103D9BDCEA}"/>
              </c:ext>
            </c:extLst>
          </c:dPt>
          <c:dPt>
            <c:idx val="3"/>
            <c:invertIfNegative val="0"/>
            <c:bubble3D val="0"/>
            <c:spPr>
              <a:solidFill>
                <a:srgbClr val="6BC8CD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7-A156-48C6-95CE-E5103D9BDCEA}"/>
              </c:ext>
            </c:extLst>
          </c:dPt>
          <c:cat>
            <c:strRef>
              <c:f>Sheet1!$A$2:$A$5</c:f>
              <c:strCache>
                <c:ptCount val="4"/>
                <c:pt idx="0">
                  <c:v>Javni zavod (bolnišnica, zdravstveni dom)</c:v>
                </c:pt>
                <c:pt idx="1">
                  <c:v>Zasebnik s koncesijo</c:v>
                </c:pt>
                <c:pt idx="2">
                  <c:v>Zasebnik brez koncesije</c:v>
                </c:pt>
                <c:pt idx="3">
                  <c:v>Drugo (prosim, navedite)</c:v>
                </c:pt>
              </c:strCache>
            </c:strRef>
          </c:cat>
          <c:val>
            <c:numRef>
              <c:f>Sheet1!$B$2:$B$5</c:f>
              <c:numCache>
                <c:formatCode>0.00%</c:formatCode>
                <c:ptCount val="4"/>
                <c:pt idx="0">
                  <c:v>0.68440000000000001</c:v>
                </c:pt>
                <c:pt idx="1">
                  <c:v>0.20449999999999999</c:v>
                </c:pt>
                <c:pt idx="2">
                  <c:v>9.7600000000000006E-2</c:v>
                </c:pt>
                <c:pt idx="3">
                  <c:v>7.1999999999999995E-2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A156-48C6-95CE-E5103D9BDCE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2068027336"/>
        <c:axId val="2113994440"/>
      </c:barChart>
      <c:catAx>
        <c:axId val="2068027336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low"/>
        <c:spPr>
          <a:ln>
            <a:solidFill>
              <a:srgbClr val="7F7F7F"/>
            </a:solidFill>
          </a:ln>
        </c:spPr>
        <c:txPr>
          <a:bodyPr/>
          <a:lstStyle/>
          <a:p>
            <a:pPr>
              <a:defRPr sz="1000" b="0">
                <a:solidFill>
                  <a:srgbClr val="7F7F7F"/>
                </a:solidFill>
              </a:defRPr>
            </a:pPr>
            <a:endParaRPr lang="sl-SI"/>
          </a:p>
        </c:txPr>
        <c:crossAx val="2113994440"/>
        <c:crosses val="autoZero"/>
        <c:auto val="1"/>
        <c:lblAlgn val="ctr"/>
        <c:lblOffset val="100"/>
        <c:noMultiLvlLbl val="0"/>
      </c:catAx>
      <c:valAx>
        <c:axId val="2113994440"/>
        <c:scaling>
          <c:orientation val="minMax"/>
          <c:max val="1"/>
          <c:min val="0"/>
        </c:scaling>
        <c:delete val="0"/>
        <c:axPos val="b"/>
        <c:numFmt formatCode="0%" sourceLinked="0"/>
        <c:majorTickMark val="out"/>
        <c:minorTickMark val="none"/>
        <c:tickLblPos val="nextTo"/>
        <c:spPr>
          <a:ln>
            <a:solidFill>
              <a:srgbClr val="7F7F7F"/>
            </a:solidFill>
          </a:ln>
        </c:spPr>
        <c:txPr>
          <a:bodyPr/>
          <a:lstStyle/>
          <a:p>
            <a:pPr>
              <a:defRPr sz="1000" b="0">
                <a:solidFill>
                  <a:srgbClr val="7F7F7F"/>
                </a:solidFill>
              </a:defRPr>
            </a:pPr>
            <a:endParaRPr lang="sl-SI"/>
          </a:p>
        </c:txPr>
        <c:crossAx val="2068027336"/>
        <c:crosses val="max"/>
        <c:crossBetween val="between"/>
      </c:valAx>
    </c:plotArea>
    <c:plotVisOnly val="1"/>
    <c:dispBlanksAs val="gap"/>
    <c:showDLblsOverMax val="1"/>
  </c:chart>
  <c:txPr>
    <a:bodyPr/>
    <a:lstStyle/>
    <a:p>
      <a:pPr>
        <a:defRPr sz="1800"/>
      </a:pPr>
      <a:endParaRPr lang="sl-SI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l-SI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 </c:v>
                </c:pt>
              </c:strCache>
            </c:strRef>
          </c:tx>
          <c:spPr>
            <a:solidFill>
              <a:srgbClr val="00BF6F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00BF6F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1-67F3-4095-9CA2-CD0B14830A46}"/>
              </c:ext>
            </c:extLst>
          </c:dPt>
          <c:dPt>
            <c:idx val="1"/>
            <c:invertIfNegative val="0"/>
            <c:bubble3D val="0"/>
            <c:spPr>
              <a:solidFill>
                <a:srgbClr val="507CB6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3-67F3-4095-9CA2-CD0B14830A46}"/>
              </c:ext>
            </c:extLst>
          </c:dPt>
          <c:dPt>
            <c:idx val="2"/>
            <c:invertIfNegative val="0"/>
            <c:bubble3D val="0"/>
            <c:spPr>
              <a:solidFill>
                <a:srgbClr val="F9BE00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5-67F3-4095-9CA2-CD0B14830A46}"/>
              </c:ext>
            </c:extLst>
          </c:dPt>
          <c:cat>
            <c:strRef>
              <c:f>Sheet1!$A$2:$A$4</c:f>
              <c:strCache>
                <c:ptCount val="3"/>
                <c:pt idx="0">
                  <c:v>Polni delovni čas (40 ur/teden)</c:v>
                </c:pt>
                <c:pt idx="1">
                  <c:v>Skrajšani delovni čas*</c:v>
                </c:pt>
                <c:pt idx="2">
                  <c:v>Drugo (prosim, navedite):</c:v>
                </c:pt>
              </c:strCache>
            </c:strRef>
          </c:cat>
          <c:val>
            <c:numRef>
              <c:f>Sheet1!$B$2:$B$4</c:f>
              <c:numCache>
                <c:formatCode>0.00%</c:formatCode>
                <c:ptCount val="3"/>
                <c:pt idx="0">
                  <c:v>0.8337</c:v>
                </c:pt>
                <c:pt idx="1">
                  <c:v>9.5600000000000004E-2</c:v>
                </c:pt>
                <c:pt idx="2">
                  <c:v>7.0699999999999999E-2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67F3-4095-9CA2-CD0B14830A4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2068027336"/>
        <c:axId val="2113994440"/>
      </c:barChart>
      <c:catAx>
        <c:axId val="2068027336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low"/>
        <c:spPr>
          <a:ln>
            <a:solidFill>
              <a:srgbClr val="7F7F7F"/>
            </a:solidFill>
          </a:ln>
        </c:spPr>
        <c:txPr>
          <a:bodyPr/>
          <a:lstStyle/>
          <a:p>
            <a:pPr>
              <a:defRPr sz="1000" b="0">
                <a:solidFill>
                  <a:srgbClr val="7F7F7F"/>
                </a:solidFill>
              </a:defRPr>
            </a:pPr>
            <a:endParaRPr lang="sl-SI"/>
          </a:p>
        </c:txPr>
        <c:crossAx val="2113994440"/>
        <c:crosses val="autoZero"/>
        <c:auto val="1"/>
        <c:lblAlgn val="ctr"/>
        <c:lblOffset val="100"/>
        <c:noMultiLvlLbl val="0"/>
      </c:catAx>
      <c:valAx>
        <c:axId val="2113994440"/>
        <c:scaling>
          <c:orientation val="minMax"/>
          <c:max val="1"/>
          <c:min val="0"/>
        </c:scaling>
        <c:delete val="0"/>
        <c:axPos val="b"/>
        <c:numFmt formatCode="0%" sourceLinked="0"/>
        <c:majorTickMark val="out"/>
        <c:minorTickMark val="none"/>
        <c:tickLblPos val="nextTo"/>
        <c:spPr>
          <a:ln>
            <a:solidFill>
              <a:srgbClr val="7F7F7F"/>
            </a:solidFill>
          </a:ln>
        </c:spPr>
        <c:txPr>
          <a:bodyPr/>
          <a:lstStyle/>
          <a:p>
            <a:pPr>
              <a:defRPr sz="1000" b="0">
                <a:solidFill>
                  <a:srgbClr val="7F7F7F"/>
                </a:solidFill>
              </a:defRPr>
            </a:pPr>
            <a:endParaRPr lang="sl-SI"/>
          </a:p>
        </c:txPr>
        <c:crossAx val="2068027336"/>
        <c:crosses val="max"/>
        <c:crossBetween val="between"/>
      </c:valAx>
    </c:plotArea>
    <c:plotVisOnly val="1"/>
    <c:dispBlanksAs val="gap"/>
    <c:showDLblsOverMax val="1"/>
  </c:chart>
  <c:txPr>
    <a:bodyPr/>
    <a:lstStyle/>
    <a:p>
      <a:pPr>
        <a:defRPr sz="1800"/>
      </a:pPr>
      <a:endParaRPr lang="sl-SI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l-SI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 </c:v>
                </c:pt>
              </c:strCache>
            </c:strRef>
          </c:tx>
          <c:spPr>
            <a:solidFill>
              <a:srgbClr val="00BF6F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00BF6F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1-CB90-49F9-9C40-2800E23A0B19}"/>
              </c:ext>
            </c:extLst>
          </c:dPt>
          <c:dPt>
            <c:idx val="1"/>
            <c:invertIfNegative val="0"/>
            <c:bubble3D val="0"/>
            <c:spPr>
              <a:solidFill>
                <a:srgbClr val="507CB6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3-CB90-49F9-9C40-2800E23A0B19}"/>
              </c:ext>
            </c:extLst>
          </c:dPt>
          <c:dPt>
            <c:idx val="2"/>
            <c:invertIfNegative val="0"/>
            <c:bubble3D val="0"/>
            <c:spPr>
              <a:solidFill>
                <a:srgbClr val="F9BE00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5-CB90-49F9-9C40-2800E23A0B19}"/>
              </c:ext>
            </c:extLst>
          </c:dPt>
          <c:dPt>
            <c:idx val="3"/>
            <c:invertIfNegative val="0"/>
            <c:bubble3D val="0"/>
            <c:spPr>
              <a:solidFill>
                <a:srgbClr val="6BC8CD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7-CB90-49F9-9C40-2800E23A0B19}"/>
              </c:ext>
            </c:extLst>
          </c:dPt>
          <c:dPt>
            <c:idx val="4"/>
            <c:invertIfNegative val="0"/>
            <c:bubble3D val="0"/>
            <c:spPr>
              <a:solidFill>
                <a:srgbClr val="FF8B4F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9-CB90-49F9-9C40-2800E23A0B19}"/>
              </c:ext>
            </c:extLst>
          </c:dPt>
          <c:dPt>
            <c:idx val="5"/>
            <c:invertIfNegative val="0"/>
            <c:bubble3D val="0"/>
            <c:spPr>
              <a:solidFill>
                <a:srgbClr val="7D5E90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B-CB90-49F9-9C40-2800E23A0B19}"/>
              </c:ext>
            </c:extLst>
          </c:dPt>
          <c:dPt>
            <c:idx val="6"/>
            <c:invertIfNegative val="0"/>
            <c:bubble3D val="0"/>
            <c:spPr>
              <a:solidFill>
                <a:srgbClr val="D25F90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D-CB90-49F9-9C40-2800E23A0B19}"/>
              </c:ext>
            </c:extLst>
          </c:dPt>
          <c:dPt>
            <c:idx val="7"/>
            <c:invertIfNegative val="0"/>
            <c:bubble3D val="0"/>
            <c:spPr>
              <a:solidFill>
                <a:srgbClr val="C7B879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F-CB90-49F9-9C40-2800E23A0B19}"/>
              </c:ext>
            </c:extLst>
          </c:dPt>
          <c:cat>
            <c:strRef>
              <c:f>Sheet1!$A$2:$A$9</c:f>
              <c:strCache>
                <c:ptCount val="8"/>
                <c:pt idx="0">
                  <c:v>Ne delam dodatno</c:v>
                </c:pt>
                <c:pt idx="1">
                  <c:v>Dodatno delo v javnem zavodu, kjer sem zaposlen (npr. nadurno delo)</c:v>
                </c:pt>
                <c:pt idx="2">
                  <c:v>Dodatno delo v javnem zavodu, kjer sem zaposlen, samoplačniške storitve</c:v>
                </c:pt>
                <c:pt idx="3">
                  <c:v>Dodatno delo pri koncesionarju, pri katerem sem zaposlen</c:v>
                </c:pt>
                <c:pt idx="4">
                  <c:v>Dodatno delo pri koncesionarju, pri katerem nisem zaposlen, storitve za ZZZS</c:v>
                </c:pt>
                <c:pt idx="5">
                  <c:v>Dodatno delo pri koncesionarju, pri katerem nisem zaposlen, samoplačniške storitve</c:v>
                </c:pt>
                <c:pt idx="6">
                  <c:v>Dodatno delo pri zasebniku (samoplačniško)</c:v>
                </c:pt>
                <c:pt idx="7">
                  <c:v>Drugo (prosim, navedite):</c:v>
                </c:pt>
              </c:strCache>
            </c:strRef>
          </c:cat>
          <c:val>
            <c:numRef>
              <c:f>Sheet1!$B$2:$B$9</c:f>
              <c:numCache>
                <c:formatCode>0.00%</c:formatCode>
                <c:ptCount val="8"/>
                <c:pt idx="0">
                  <c:v>0.4269</c:v>
                </c:pt>
                <c:pt idx="1">
                  <c:v>0.24779999999999999</c:v>
                </c:pt>
                <c:pt idx="2">
                  <c:v>4.3200000000000002E-2</c:v>
                </c:pt>
                <c:pt idx="3">
                  <c:v>2.7699999999999999E-2</c:v>
                </c:pt>
                <c:pt idx="4">
                  <c:v>9.8000000000000004E-2</c:v>
                </c:pt>
                <c:pt idx="5">
                  <c:v>4.9200000000000001E-2</c:v>
                </c:pt>
                <c:pt idx="6">
                  <c:v>0.1396</c:v>
                </c:pt>
                <c:pt idx="7">
                  <c:v>0.21609999999999999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CB90-49F9-9C40-2800E23A0B1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2068027336"/>
        <c:axId val="2113994440"/>
      </c:barChart>
      <c:catAx>
        <c:axId val="2068027336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low"/>
        <c:spPr>
          <a:ln>
            <a:solidFill>
              <a:srgbClr val="7F7F7F"/>
            </a:solidFill>
          </a:ln>
        </c:spPr>
        <c:txPr>
          <a:bodyPr/>
          <a:lstStyle/>
          <a:p>
            <a:pPr>
              <a:defRPr sz="1000" b="0">
                <a:solidFill>
                  <a:srgbClr val="7F7F7F"/>
                </a:solidFill>
              </a:defRPr>
            </a:pPr>
            <a:endParaRPr lang="sl-SI"/>
          </a:p>
        </c:txPr>
        <c:crossAx val="2113994440"/>
        <c:crosses val="autoZero"/>
        <c:auto val="1"/>
        <c:lblAlgn val="ctr"/>
        <c:lblOffset val="100"/>
        <c:noMultiLvlLbl val="0"/>
      </c:catAx>
      <c:valAx>
        <c:axId val="2113994440"/>
        <c:scaling>
          <c:orientation val="minMax"/>
          <c:max val="1"/>
          <c:min val="0"/>
        </c:scaling>
        <c:delete val="0"/>
        <c:axPos val="b"/>
        <c:numFmt formatCode="0%" sourceLinked="0"/>
        <c:majorTickMark val="out"/>
        <c:minorTickMark val="none"/>
        <c:tickLblPos val="nextTo"/>
        <c:spPr>
          <a:ln>
            <a:solidFill>
              <a:srgbClr val="7F7F7F"/>
            </a:solidFill>
          </a:ln>
        </c:spPr>
        <c:txPr>
          <a:bodyPr/>
          <a:lstStyle/>
          <a:p>
            <a:pPr>
              <a:defRPr sz="1000" b="0">
                <a:solidFill>
                  <a:srgbClr val="7F7F7F"/>
                </a:solidFill>
              </a:defRPr>
            </a:pPr>
            <a:endParaRPr lang="sl-SI"/>
          </a:p>
        </c:txPr>
        <c:crossAx val="2068027336"/>
        <c:crosses val="max"/>
        <c:crossBetween val="between"/>
      </c:valAx>
    </c:plotArea>
    <c:plotVisOnly val="1"/>
    <c:dispBlanksAs val="gap"/>
    <c:showDLblsOverMax val="1"/>
  </c:chart>
  <c:txPr>
    <a:bodyPr/>
    <a:lstStyle/>
    <a:p>
      <a:pPr>
        <a:defRPr sz="1800"/>
      </a:pPr>
      <a:endParaRPr lang="sl-SI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l-SI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 </c:v>
                </c:pt>
              </c:strCache>
            </c:strRef>
          </c:tx>
          <c:spPr>
            <a:solidFill>
              <a:srgbClr val="00BF6F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00BF6F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1-E633-440D-B26B-67B5133DC871}"/>
              </c:ext>
            </c:extLst>
          </c:dPt>
          <c:dPt>
            <c:idx val="1"/>
            <c:invertIfNegative val="0"/>
            <c:bubble3D val="0"/>
            <c:spPr>
              <a:solidFill>
                <a:srgbClr val="507CB6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3-E633-440D-B26B-67B5133DC871}"/>
              </c:ext>
            </c:extLst>
          </c:dPt>
          <c:dPt>
            <c:idx val="2"/>
            <c:invertIfNegative val="0"/>
            <c:bubble3D val="0"/>
            <c:spPr>
              <a:solidFill>
                <a:srgbClr val="F9BE00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5-E633-440D-B26B-67B5133DC871}"/>
              </c:ext>
            </c:extLst>
          </c:dPt>
          <c:dPt>
            <c:idx val="3"/>
            <c:invertIfNegative val="0"/>
            <c:bubble3D val="0"/>
            <c:spPr>
              <a:solidFill>
                <a:srgbClr val="6BC8CD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7-E633-440D-B26B-67B5133DC871}"/>
              </c:ext>
            </c:extLst>
          </c:dPt>
          <c:dPt>
            <c:idx val="4"/>
            <c:invertIfNegative val="0"/>
            <c:bubble3D val="0"/>
            <c:spPr>
              <a:solidFill>
                <a:srgbClr val="FF8B4F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9-E633-440D-B26B-67B5133DC871}"/>
              </c:ext>
            </c:extLst>
          </c:dPt>
          <c:cat>
            <c:strRef>
              <c:f>Sheet1!$A$2:$A$6</c:f>
              <c:strCache>
                <c:ptCount val="5"/>
                <c:pt idx="0">
                  <c:v>Manj kot 10%</c:v>
                </c:pt>
                <c:pt idx="1">
                  <c:v>11%–25%</c:v>
                </c:pt>
                <c:pt idx="2">
                  <c:v>26%–50%</c:v>
                </c:pt>
                <c:pt idx="3">
                  <c:v>51%–75%</c:v>
                </c:pt>
                <c:pt idx="4">
                  <c:v>Več kot 75%</c:v>
                </c:pt>
              </c:strCache>
            </c:strRef>
          </c:cat>
          <c:val>
            <c:numRef>
              <c:f>Sheet1!$B$2:$B$6</c:f>
              <c:numCache>
                <c:formatCode>0.00%</c:formatCode>
                <c:ptCount val="5"/>
                <c:pt idx="0">
                  <c:v>0.375</c:v>
                </c:pt>
                <c:pt idx="1">
                  <c:v>0.31080000000000002</c:v>
                </c:pt>
                <c:pt idx="2">
                  <c:v>0.20150000000000001</c:v>
                </c:pt>
                <c:pt idx="3">
                  <c:v>6.6199999999999995E-2</c:v>
                </c:pt>
                <c:pt idx="4">
                  <c:v>4.6600000000000003E-2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E633-440D-B26B-67B5133DC87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2068027336"/>
        <c:axId val="2113994440"/>
      </c:barChart>
      <c:catAx>
        <c:axId val="2068027336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low"/>
        <c:spPr>
          <a:ln>
            <a:solidFill>
              <a:srgbClr val="7F7F7F"/>
            </a:solidFill>
          </a:ln>
        </c:spPr>
        <c:txPr>
          <a:bodyPr/>
          <a:lstStyle/>
          <a:p>
            <a:pPr>
              <a:defRPr sz="1000" b="0">
                <a:solidFill>
                  <a:srgbClr val="7F7F7F"/>
                </a:solidFill>
              </a:defRPr>
            </a:pPr>
            <a:endParaRPr lang="sl-SI"/>
          </a:p>
        </c:txPr>
        <c:crossAx val="2113994440"/>
        <c:crosses val="autoZero"/>
        <c:auto val="1"/>
        <c:lblAlgn val="ctr"/>
        <c:lblOffset val="100"/>
        <c:noMultiLvlLbl val="0"/>
      </c:catAx>
      <c:valAx>
        <c:axId val="2113994440"/>
        <c:scaling>
          <c:orientation val="minMax"/>
          <c:max val="1"/>
          <c:min val="0"/>
        </c:scaling>
        <c:delete val="0"/>
        <c:axPos val="b"/>
        <c:numFmt formatCode="0%" sourceLinked="0"/>
        <c:majorTickMark val="out"/>
        <c:minorTickMark val="none"/>
        <c:tickLblPos val="nextTo"/>
        <c:spPr>
          <a:ln>
            <a:solidFill>
              <a:srgbClr val="7F7F7F"/>
            </a:solidFill>
          </a:ln>
        </c:spPr>
        <c:txPr>
          <a:bodyPr/>
          <a:lstStyle/>
          <a:p>
            <a:pPr>
              <a:defRPr sz="1000" b="0">
                <a:solidFill>
                  <a:srgbClr val="7F7F7F"/>
                </a:solidFill>
              </a:defRPr>
            </a:pPr>
            <a:endParaRPr lang="sl-SI"/>
          </a:p>
        </c:txPr>
        <c:crossAx val="2068027336"/>
        <c:crosses val="max"/>
        <c:crossBetween val="between"/>
      </c:valAx>
    </c:plotArea>
    <c:plotVisOnly val="1"/>
    <c:dispBlanksAs val="gap"/>
    <c:showDLblsOverMax val="1"/>
  </c:chart>
  <c:txPr>
    <a:bodyPr/>
    <a:lstStyle/>
    <a:p>
      <a:pPr>
        <a:defRPr sz="1800"/>
      </a:pPr>
      <a:endParaRPr lang="sl-SI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l-SI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9883838384883146"/>
          <c:y val="4.2942769307570128E-2"/>
          <c:w val="0.73867484242759862"/>
          <c:h val="0.864489280753186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 </c:v>
                </c:pt>
              </c:strCache>
            </c:strRef>
          </c:tx>
          <c:spPr>
            <a:solidFill>
              <a:srgbClr val="00BF6F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00BF6F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1-C851-46AE-9831-DCFD1ED438ED}"/>
              </c:ext>
            </c:extLst>
          </c:dPt>
          <c:dPt>
            <c:idx val="1"/>
            <c:invertIfNegative val="0"/>
            <c:bubble3D val="0"/>
            <c:spPr>
              <a:solidFill>
                <a:srgbClr val="507CB6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3-C851-46AE-9831-DCFD1ED438ED}"/>
              </c:ext>
            </c:extLst>
          </c:dPt>
          <c:dPt>
            <c:idx val="2"/>
            <c:invertIfNegative val="0"/>
            <c:bubble3D val="0"/>
            <c:spPr>
              <a:solidFill>
                <a:srgbClr val="F9BE00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5-C851-46AE-9831-DCFD1ED438ED}"/>
              </c:ext>
            </c:extLst>
          </c:dPt>
          <c:dPt>
            <c:idx val="3"/>
            <c:invertIfNegative val="0"/>
            <c:bubble3D val="0"/>
            <c:spPr>
              <a:solidFill>
                <a:srgbClr val="6BC8CD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7-C851-46AE-9831-DCFD1ED438ED}"/>
              </c:ext>
            </c:extLst>
          </c:dPt>
          <c:cat>
            <c:strRef>
              <c:f>Sheet1!$A$2:$A$5</c:f>
              <c:strCache>
                <c:ptCount val="4"/>
                <c:pt idx="0">
                  <c:v>Manj kot 10%</c:v>
                </c:pt>
                <c:pt idx="1">
                  <c:v>11%–20%</c:v>
                </c:pt>
                <c:pt idx="2">
                  <c:v>21%–30%</c:v>
                </c:pt>
                <c:pt idx="3">
                  <c:v>Več kot 30%</c:v>
                </c:pt>
              </c:strCache>
            </c:strRef>
          </c:cat>
          <c:val>
            <c:numRef>
              <c:f>Sheet1!$B$2:$B$5</c:f>
              <c:numCache>
                <c:formatCode>0.00%</c:formatCode>
                <c:ptCount val="4"/>
                <c:pt idx="0">
                  <c:v>0.42830000000000001</c:v>
                </c:pt>
                <c:pt idx="1">
                  <c:v>0.34449999999999997</c:v>
                </c:pt>
                <c:pt idx="2">
                  <c:v>0.1434</c:v>
                </c:pt>
                <c:pt idx="3">
                  <c:v>8.3799999999999999E-2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C851-46AE-9831-DCFD1ED438E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2068027336"/>
        <c:axId val="2113994440"/>
      </c:barChart>
      <c:catAx>
        <c:axId val="2068027336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low"/>
        <c:spPr>
          <a:ln>
            <a:solidFill>
              <a:srgbClr val="7F7F7F"/>
            </a:solidFill>
          </a:ln>
        </c:spPr>
        <c:txPr>
          <a:bodyPr/>
          <a:lstStyle/>
          <a:p>
            <a:pPr>
              <a:defRPr sz="1000" b="0">
                <a:solidFill>
                  <a:srgbClr val="7F7F7F"/>
                </a:solidFill>
              </a:defRPr>
            </a:pPr>
            <a:endParaRPr lang="sl-SI"/>
          </a:p>
        </c:txPr>
        <c:crossAx val="2113994440"/>
        <c:crosses val="autoZero"/>
        <c:auto val="1"/>
        <c:lblAlgn val="ctr"/>
        <c:lblOffset val="100"/>
        <c:noMultiLvlLbl val="0"/>
      </c:catAx>
      <c:valAx>
        <c:axId val="2113994440"/>
        <c:scaling>
          <c:orientation val="minMax"/>
          <c:max val="1"/>
          <c:min val="0"/>
        </c:scaling>
        <c:delete val="0"/>
        <c:axPos val="b"/>
        <c:numFmt formatCode="0%" sourceLinked="0"/>
        <c:majorTickMark val="out"/>
        <c:minorTickMark val="none"/>
        <c:tickLblPos val="nextTo"/>
        <c:spPr>
          <a:ln>
            <a:solidFill>
              <a:srgbClr val="7F7F7F"/>
            </a:solidFill>
          </a:ln>
        </c:spPr>
        <c:txPr>
          <a:bodyPr/>
          <a:lstStyle/>
          <a:p>
            <a:pPr>
              <a:defRPr sz="1000" b="0">
                <a:solidFill>
                  <a:srgbClr val="7F7F7F"/>
                </a:solidFill>
              </a:defRPr>
            </a:pPr>
            <a:endParaRPr lang="sl-SI"/>
          </a:p>
        </c:txPr>
        <c:crossAx val="2068027336"/>
        <c:crosses val="max"/>
        <c:crossBetween val="between"/>
      </c:valAx>
    </c:plotArea>
    <c:plotVisOnly val="1"/>
    <c:dispBlanksAs val="gap"/>
    <c:showDLblsOverMax val="1"/>
  </c:chart>
  <c:txPr>
    <a:bodyPr/>
    <a:lstStyle/>
    <a:p>
      <a:pPr>
        <a:defRPr sz="1800"/>
      </a:pPr>
      <a:endParaRPr lang="sl-SI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l-SI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 </c:v>
                </c:pt>
              </c:strCache>
            </c:strRef>
          </c:tx>
          <c:spPr>
            <a:solidFill>
              <a:srgbClr val="00BF6F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00BF6F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1-6239-471C-BB22-16D84BD85D4D}"/>
              </c:ext>
            </c:extLst>
          </c:dPt>
          <c:dPt>
            <c:idx val="1"/>
            <c:invertIfNegative val="0"/>
            <c:bubble3D val="0"/>
            <c:spPr>
              <a:solidFill>
                <a:srgbClr val="507CB6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3-6239-471C-BB22-16D84BD85D4D}"/>
              </c:ext>
            </c:extLst>
          </c:dPt>
          <c:dPt>
            <c:idx val="2"/>
            <c:invertIfNegative val="0"/>
            <c:bubble3D val="0"/>
            <c:spPr>
              <a:solidFill>
                <a:srgbClr val="F9BE00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5-6239-471C-BB22-16D84BD85D4D}"/>
              </c:ext>
            </c:extLst>
          </c:dPt>
          <c:dPt>
            <c:idx val="3"/>
            <c:invertIfNegative val="0"/>
            <c:bubble3D val="0"/>
            <c:spPr>
              <a:solidFill>
                <a:srgbClr val="6BC8CD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7-6239-471C-BB22-16D84BD85D4D}"/>
              </c:ext>
            </c:extLst>
          </c:dPt>
          <c:cat>
            <c:strRef>
              <c:f>Sheet1!$A$2:$A$5</c:f>
              <c:strCache>
                <c:ptCount val="4"/>
                <c:pt idx="0">
                  <c:v>Da, popolnoma bi opustil/-a dodatno delo</c:v>
                </c:pt>
                <c:pt idx="1">
                  <c:v>Da, zmanjšal/-a bi dodatno delo</c:v>
                </c:pt>
                <c:pt idx="2">
                  <c:v>Ne, nadaljeval/-a bi z dodatnim delom</c:v>
                </c:pt>
                <c:pt idx="3">
                  <c:v>Nisem prepričan/-a</c:v>
                </c:pt>
              </c:strCache>
            </c:strRef>
          </c:cat>
          <c:val>
            <c:numRef>
              <c:f>Sheet1!$B$2:$B$5</c:f>
              <c:numCache>
                <c:formatCode>0.00%</c:formatCode>
                <c:ptCount val="4"/>
                <c:pt idx="0">
                  <c:v>0.3548</c:v>
                </c:pt>
                <c:pt idx="1">
                  <c:v>0.23910000000000001</c:v>
                </c:pt>
                <c:pt idx="2">
                  <c:v>0.2515</c:v>
                </c:pt>
                <c:pt idx="3">
                  <c:v>0.1545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6239-471C-BB22-16D84BD85D4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2068027336"/>
        <c:axId val="2113994440"/>
      </c:barChart>
      <c:catAx>
        <c:axId val="2068027336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low"/>
        <c:spPr>
          <a:ln>
            <a:solidFill>
              <a:srgbClr val="7F7F7F"/>
            </a:solidFill>
          </a:ln>
        </c:spPr>
        <c:txPr>
          <a:bodyPr/>
          <a:lstStyle/>
          <a:p>
            <a:pPr>
              <a:defRPr sz="1000" b="0">
                <a:solidFill>
                  <a:srgbClr val="7F7F7F"/>
                </a:solidFill>
              </a:defRPr>
            </a:pPr>
            <a:endParaRPr lang="sl-SI"/>
          </a:p>
        </c:txPr>
        <c:crossAx val="2113994440"/>
        <c:crosses val="autoZero"/>
        <c:auto val="1"/>
        <c:lblAlgn val="ctr"/>
        <c:lblOffset val="100"/>
        <c:noMultiLvlLbl val="0"/>
      </c:catAx>
      <c:valAx>
        <c:axId val="2113994440"/>
        <c:scaling>
          <c:orientation val="minMax"/>
          <c:max val="1"/>
          <c:min val="0"/>
        </c:scaling>
        <c:delete val="0"/>
        <c:axPos val="b"/>
        <c:numFmt formatCode="0%" sourceLinked="0"/>
        <c:majorTickMark val="out"/>
        <c:minorTickMark val="none"/>
        <c:tickLblPos val="nextTo"/>
        <c:spPr>
          <a:ln>
            <a:solidFill>
              <a:srgbClr val="7F7F7F"/>
            </a:solidFill>
          </a:ln>
        </c:spPr>
        <c:txPr>
          <a:bodyPr/>
          <a:lstStyle/>
          <a:p>
            <a:pPr>
              <a:defRPr sz="1000" b="0">
                <a:solidFill>
                  <a:srgbClr val="7F7F7F"/>
                </a:solidFill>
              </a:defRPr>
            </a:pPr>
            <a:endParaRPr lang="sl-SI"/>
          </a:p>
        </c:txPr>
        <c:crossAx val="2068027336"/>
        <c:crosses val="max"/>
        <c:crossBetween val="between"/>
      </c:valAx>
    </c:plotArea>
    <c:plotVisOnly val="1"/>
    <c:dispBlanksAs val="gap"/>
    <c:showDLblsOverMax val="1"/>
  </c:chart>
  <c:txPr>
    <a:bodyPr/>
    <a:lstStyle/>
    <a:p>
      <a:pPr>
        <a:defRPr sz="1800"/>
      </a:pPr>
      <a:endParaRPr lang="sl-SI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l-SI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</c:strCache>
            </c:strRef>
          </c:tx>
          <c:spPr>
            <a:solidFill>
              <a:srgbClr val="00BF6F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00BF6F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1-C023-4B0F-93CB-1BEC8144CA55}"/>
              </c:ext>
            </c:extLst>
          </c:dPt>
          <c:dPt>
            <c:idx val="1"/>
            <c:invertIfNegative val="0"/>
            <c:bubble3D val="0"/>
            <c:spPr>
              <a:solidFill>
                <a:srgbClr val="507CB6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3-C023-4B0F-93CB-1BEC8144CA55}"/>
              </c:ext>
            </c:extLst>
          </c:dPt>
          <c:dPt>
            <c:idx val="2"/>
            <c:invertIfNegative val="0"/>
            <c:bubble3D val="0"/>
            <c:spPr>
              <a:solidFill>
                <a:srgbClr val="F9BE00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5-C023-4B0F-93CB-1BEC8144CA55}"/>
              </c:ext>
            </c:extLst>
          </c:dPt>
          <c:dPt>
            <c:idx val="3"/>
            <c:invertIfNegative val="0"/>
            <c:bubble3D val="0"/>
            <c:spPr>
              <a:solidFill>
                <a:srgbClr val="6BC8CD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7-C023-4B0F-93CB-1BEC8144CA55}"/>
              </c:ext>
            </c:extLst>
          </c:dPt>
          <c:cat>
            <c:strRef>
              <c:f>Sheet1!$A$2:$A$5</c:f>
              <c:strCache>
                <c:ptCount val="4"/>
                <c:pt idx="0">
                  <c:v>Pozitivno</c:v>
                </c:pt>
                <c:pt idx="1">
                  <c:v>Negativno</c:v>
                </c:pt>
                <c:pt idx="2">
                  <c:v>Ne bo vplivala</c:v>
                </c:pt>
                <c:pt idx="3">
                  <c:v>Ne vem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2.23E-2</c:v>
                </c:pt>
                <c:pt idx="1">
                  <c:v>0.6714</c:v>
                </c:pt>
                <c:pt idx="2">
                  <c:v>0.15770000000000001</c:v>
                </c:pt>
                <c:pt idx="3">
                  <c:v>0.14860000000000001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C023-4B0F-93CB-1BEC8144CA5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2068027336"/>
        <c:axId val="2113994440"/>
      </c:barChart>
      <c:catAx>
        <c:axId val="2068027336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low"/>
        <c:spPr>
          <a:ln>
            <a:solidFill>
              <a:srgbClr val="7F7F7F"/>
            </a:solidFill>
          </a:ln>
        </c:spPr>
        <c:txPr>
          <a:bodyPr/>
          <a:lstStyle/>
          <a:p>
            <a:pPr>
              <a:defRPr sz="1000" b="0">
                <a:solidFill>
                  <a:srgbClr val="7F7F7F"/>
                </a:solidFill>
              </a:defRPr>
            </a:pPr>
            <a:endParaRPr lang="sl-SI"/>
          </a:p>
        </c:txPr>
        <c:crossAx val="2113994440"/>
        <c:crosses val="autoZero"/>
        <c:auto val="1"/>
        <c:lblAlgn val="ctr"/>
        <c:lblOffset val="100"/>
        <c:noMultiLvlLbl val="0"/>
      </c:catAx>
      <c:valAx>
        <c:axId val="2113994440"/>
        <c:scaling>
          <c:orientation val="minMax"/>
          <c:max val="1"/>
          <c:min val="0"/>
        </c:scaling>
        <c:delete val="0"/>
        <c:axPos val="b"/>
        <c:numFmt formatCode="0%" sourceLinked="0"/>
        <c:majorTickMark val="out"/>
        <c:minorTickMark val="none"/>
        <c:tickLblPos val="nextTo"/>
        <c:spPr>
          <a:ln>
            <a:solidFill>
              <a:srgbClr val="7F7F7F"/>
            </a:solidFill>
          </a:ln>
        </c:spPr>
        <c:txPr>
          <a:bodyPr/>
          <a:lstStyle/>
          <a:p>
            <a:pPr>
              <a:defRPr sz="1000" b="0">
                <a:solidFill>
                  <a:srgbClr val="7F7F7F"/>
                </a:solidFill>
              </a:defRPr>
            </a:pPr>
            <a:endParaRPr lang="sl-SI"/>
          </a:p>
        </c:txPr>
        <c:crossAx val="2068027336"/>
        <c:crosses val="max"/>
        <c:crossBetween val="between"/>
      </c:valAx>
    </c:plotArea>
    <c:plotVisOnly val="1"/>
    <c:dispBlanksAs val="gap"/>
    <c:showDLblsOverMax val="1"/>
  </c:chart>
  <c:txPr>
    <a:bodyPr/>
    <a:lstStyle/>
    <a:p>
      <a:pPr>
        <a:defRPr sz="1800"/>
      </a:pPr>
      <a:endParaRPr lang="sl-SI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l-SI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 </c:v>
                </c:pt>
              </c:strCache>
            </c:strRef>
          </c:tx>
          <c:spPr>
            <a:solidFill>
              <a:srgbClr val="00BF6F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00BF6F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1-8AB2-47D2-A42C-E9E0F72F813C}"/>
              </c:ext>
            </c:extLst>
          </c:dPt>
          <c:dPt>
            <c:idx val="1"/>
            <c:invertIfNegative val="0"/>
            <c:bubble3D val="0"/>
            <c:spPr>
              <a:solidFill>
                <a:srgbClr val="507CB6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3-8AB2-47D2-A42C-E9E0F72F813C}"/>
              </c:ext>
            </c:extLst>
          </c:dPt>
          <c:dPt>
            <c:idx val="2"/>
            <c:invertIfNegative val="0"/>
            <c:bubble3D val="0"/>
            <c:spPr>
              <a:solidFill>
                <a:srgbClr val="F9BE00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5-8AB2-47D2-A42C-E9E0F72F813C}"/>
              </c:ext>
            </c:extLst>
          </c:dPt>
          <c:dPt>
            <c:idx val="3"/>
            <c:invertIfNegative val="0"/>
            <c:bubble3D val="0"/>
            <c:spPr>
              <a:solidFill>
                <a:srgbClr val="6BC8CD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7-8AB2-47D2-A42C-E9E0F72F813C}"/>
              </c:ext>
            </c:extLst>
          </c:dPt>
          <c:dPt>
            <c:idx val="4"/>
            <c:invertIfNegative val="0"/>
            <c:bubble3D val="0"/>
            <c:spPr>
              <a:solidFill>
                <a:srgbClr val="FF8B4F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9-8AB2-47D2-A42C-E9E0F72F813C}"/>
              </c:ext>
            </c:extLst>
          </c:dPt>
          <c:dPt>
            <c:idx val="5"/>
            <c:invertIfNegative val="0"/>
            <c:bubble3D val="0"/>
            <c:spPr>
              <a:solidFill>
                <a:srgbClr val="7D5E90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B-8AB2-47D2-A42C-E9E0F72F813C}"/>
              </c:ext>
            </c:extLst>
          </c:dPt>
          <c:dPt>
            <c:idx val="6"/>
            <c:invertIfNegative val="0"/>
            <c:bubble3D val="0"/>
            <c:spPr>
              <a:solidFill>
                <a:srgbClr val="D25F90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D-8AB2-47D2-A42C-E9E0F72F813C}"/>
              </c:ext>
            </c:extLst>
          </c:dPt>
          <c:dPt>
            <c:idx val="7"/>
            <c:invertIfNegative val="0"/>
            <c:bubble3D val="0"/>
            <c:spPr>
              <a:solidFill>
                <a:srgbClr val="C7B879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F-8AB2-47D2-A42C-E9E0F72F813C}"/>
              </c:ext>
            </c:extLst>
          </c:dPt>
          <c:cat>
            <c:strRef>
              <c:f>Sheet1!$A$2:$A$9</c:f>
              <c:strCache>
                <c:ptCount val="8"/>
                <c:pt idx="0">
                  <c:v>Nadaljeval/-a bom delo brez sprememb</c:v>
                </c:pt>
                <c:pt idx="1">
                  <c:v>Sprejel/-a bom zaposlitev v javnem zavodu za polni delovni čas</c:v>
                </c:pt>
                <c:pt idx="2">
                  <c:v>Prenehal/-a bom delati v javnem zavodu</c:v>
                </c:pt>
                <c:pt idx="3">
                  <c:v>Prenehal/-a bom delati pri drugem delodajalcu</c:v>
                </c:pt>
                <c:pt idx="4">
                  <c:v>Prešel/-la bom na delo prek koncesije</c:v>
                </c:pt>
                <c:pt idx="5">
                  <c:v>Prešel/-la bom na zasebno delo brez koncesije</c:v>
                </c:pt>
                <c:pt idx="6">
                  <c:v>Prekinil/-a bom dodatno delo (nadurno delo, pogodbeno delo itd.)</c:v>
                </c:pt>
                <c:pt idx="7">
                  <c:v>Drugo (prosim, navedite):</c:v>
                </c:pt>
              </c:strCache>
            </c:strRef>
          </c:cat>
          <c:val>
            <c:numRef>
              <c:f>Sheet1!$B$2:$B$9</c:f>
              <c:numCache>
                <c:formatCode>0.00%</c:formatCode>
                <c:ptCount val="8"/>
                <c:pt idx="0">
                  <c:v>0.4597</c:v>
                </c:pt>
                <c:pt idx="1">
                  <c:v>2.3900000000000001E-2</c:v>
                </c:pt>
                <c:pt idx="2">
                  <c:v>0.23100000000000001</c:v>
                </c:pt>
                <c:pt idx="3">
                  <c:v>1.8100000000000002E-2</c:v>
                </c:pt>
                <c:pt idx="4">
                  <c:v>2.63E-2</c:v>
                </c:pt>
                <c:pt idx="5">
                  <c:v>8.1100000000000005E-2</c:v>
                </c:pt>
                <c:pt idx="6">
                  <c:v>9.1600000000000001E-2</c:v>
                </c:pt>
                <c:pt idx="7">
                  <c:v>0.17660000000000001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8AB2-47D2-A42C-E9E0F72F813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2068027336"/>
        <c:axId val="2113994440"/>
      </c:barChart>
      <c:catAx>
        <c:axId val="2068027336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low"/>
        <c:spPr>
          <a:ln>
            <a:solidFill>
              <a:srgbClr val="7F7F7F"/>
            </a:solidFill>
          </a:ln>
        </c:spPr>
        <c:txPr>
          <a:bodyPr/>
          <a:lstStyle/>
          <a:p>
            <a:pPr>
              <a:defRPr sz="1000" b="0">
                <a:solidFill>
                  <a:srgbClr val="7F7F7F"/>
                </a:solidFill>
              </a:defRPr>
            </a:pPr>
            <a:endParaRPr lang="sl-SI"/>
          </a:p>
        </c:txPr>
        <c:crossAx val="2113994440"/>
        <c:crosses val="autoZero"/>
        <c:auto val="1"/>
        <c:lblAlgn val="ctr"/>
        <c:lblOffset val="100"/>
        <c:noMultiLvlLbl val="0"/>
      </c:catAx>
      <c:valAx>
        <c:axId val="2113994440"/>
        <c:scaling>
          <c:orientation val="minMax"/>
          <c:max val="1"/>
          <c:min val="0"/>
        </c:scaling>
        <c:delete val="0"/>
        <c:axPos val="b"/>
        <c:numFmt formatCode="0%" sourceLinked="0"/>
        <c:majorTickMark val="out"/>
        <c:minorTickMark val="none"/>
        <c:tickLblPos val="nextTo"/>
        <c:spPr>
          <a:ln>
            <a:solidFill>
              <a:srgbClr val="7F7F7F"/>
            </a:solidFill>
          </a:ln>
        </c:spPr>
        <c:txPr>
          <a:bodyPr/>
          <a:lstStyle/>
          <a:p>
            <a:pPr>
              <a:defRPr sz="1000" b="0">
                <a:solidFill>
                  <a:srgbClr val="7F7F7F"/>
                </a:solidFill>
              </a:defRPr>
            </a:pPr>
            <a:endParaRPr lang="sl-SI"/>
          </a:p>
        </c:txPr>
        <c:crossAx val="2068027336"/>
        <c:crosses val="max"/>
        <c:crossBetween val="between"/>
      </c:valAx>
    </c:plotArea>
    <c:plotVisOnly val="1"/>
    <c:dispBlanksAs val="gap"/>
    <c:showDLblsOverMax val="1"/>
  </c:chart>
  <c:txPr>
    <a:bodyPr/>
    <a:lstStyle/>
    <a:p>
      <a:pPr>
        <a:defRPr sz="1800"/>
      </a:pPr>
      <a:endParaRPr lang="sl-SI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275" cy="49844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862" y="0"/>
            <a:ext cx="2946275" cy="49844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A3E041-47AF-4F25-A826-D0397C4AFD30}" type="datetimeFigureOut">
              <a:rPr lang="sl-SI" smtClean="0"/>
              <a:pPr/>
              <a:t>23. 10. 2024</a:t>
            </a:fld>
            <a:endParaRPr lang="sl-S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l-SI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383" y="4777620"/>
            <a:ext cx="5436909" cy="390957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80"/>
            <a:ext cx="2946275" cy="49844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862" y="9429780"/>
            <a:ext cx="2946275" cy="49844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BA0BD7-E27C-4C81-934F-99D668BCDE42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0478145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-1" y="0"/>
            <a:ext cx="9144001" cy="5143500"/>
          </a:xfrm>
          <a:prstGeom prst="rect">
            <a:avLst/>
          </a:prstGeom>
          <a:solidFill>
            <a:srgbClr val="003B7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766" y="1656312"/>
            <a:ext cx="956250" cy="81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Picture 11" descr="ZZS_ozadje-02.png"/>
          <p:cNvPicPr>
            <a:picLocks noChangeAspect="1"/>
          </p:cNvPicPr>
          <p:nvPr userDrawn="1"/>
        </p:nvPicPr>
        <p:blipFill>
          <a:blip r:embed="rId3" cstate="email">
            <a:lum brigh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3324" y="-450"/>
            <a:ext cx="3770676" cy="51444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469931"/>
            <a:ext cx="7543800" cy="904301"/>
          </a:xfrm>
        </p:spPr>
        <p:txBody>
          <a:bodyPr anchor="b"/>
          <a:lstStyle>
            <a:lvl1pPr>
              <a:defRPr sz="2000">
                <a:ln>
                  <a:noFill/>
                </a:ln>
                <a:solidFill>
                  <a:schemeClr val="bg1"/>
                </a:solidFill>
              </a:defRPr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429000"/>
            <a:ext cx="7543800" cy="800100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/>
              <a:t>Kliknite, če želite urediti slog podnaslova matrice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00150"/>
            <a:ext cx="8117490" cy="2872609"/>
          </a:xfrm>
        </p:spPr>
        <p:txBody>
          <a:bodyPr vert="eaVert"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7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1118476" y="4526757"/>
            <a:ext cx="7456214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bg1"/>
                </a:solidFill>
              </a:defRPr>
            </a:lvl1pPr>
          </a:lstStyle>
          <a:p>
            <a:r>
              <a:rPr lang="ro-RO" dirty="0"/>
              <a:t>Lorem ipsum dolor sit amet, consectetuer adipiscing elit.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94186" cy="3873349"/>
          </a:xfrm>
        </p:spPr>
        <p:txBody>
          <a:bodyPr vert="eaVert" anchor="b" anchorCtr="0"/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3873349"/>
          </a:xfrm>
        </p:spPr>
        <p:txBody>
          <a:bodyPr vert="eaVert"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134"/>
            <a:ext cx="7478486" cy="857250"/>
          </a:xfrm>
        </p:spPr>
        <p:txBody>
          <a:bodyPr/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0"/>
            <a:ext cx="8117490" cy="2813488"/>
          </a:xfrm>
        </p:spPr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7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1118476" y="4526757"/>
            <a:ext cx="7456214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bg1"/>
                </a:solidFill>
              </a:defRPr>
            </a:lvl1pPr>
          </a:lstStyle>
          <a:p>
            <a:r>
              <a:rPr lang="ro-RO" dirty="0"/>
              <a:t>Lorem ipsum dolor sit amet, consectetuer adipiscing elit.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4" y="2911982"/>
            <a:ext cx="7659687" cy="8763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4" y="1664494"/>
            <a:ext cx="6135687" cy="1225154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7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1118476" y="4526757"/>
            <a:ext cx="7456214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bg1"/>
                </a:solidFill>
              </a:defRPr>
            </a:lvl1pPr>
          </a:lstStyle>
          <a:p>
            <a:r>
              <a:rPr lang="ro-RO" dirty="0"/>
              <a:t>Lorem ipsum dolor sit amet, consectetuer adipiscing elit.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52144"/>
            <a:ext cx="3922110" cy="29534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931" y="1152144"/>
            <a:ext cx="3818759" cy="29534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8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1118476" y="4526757"/>
            <a:ext cx="7456214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bg1"/>
                </a:solidFill>
              </a:defRPr>
            </a:lvl1pPr>
          </a:lstStyle>
          <a:p>
            <a:r>
              <a:rPr lang="ro-RO" dirty="0"/>
              <a:t>Lorem ipsum dolor sit amet, consectetuer adipiscing elit.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126380"/>
            <a:ext cx="7445829" cy="857250"/>
          </a:xfrm>
        </p:spPr>
        <p:txBody>
          <a:bodyPr/>
          <a:lstStyle>
            <a:lvl1pPr>
              <a:defRPr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3948386" cy="479822"/>
          </a:xfrm>
        </p:spPr>
        <p:txBody>
          <a:bodyPr anchor="b">
            <a:noAutofit/>
          </a:bodyPr>
          <a:lstStyle>
            <a:lvl1pPr marL="0" indent="0" algn="l">
              <a:buNone/>
              <a:defRPr sz="2000" b="0" i="0">
                <a:solidFill>
                  <a:srgbClr val="C2A37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7"/>
            <a:ext cx="3948386" cy="242846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0"/>
          </p:nvPr>
        </p:nvSpPr>
        <p:spPr>
          <a:xfrm>
            <a:off x="1118476" y="4526757"/>
            <a:ext cx="7456214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bg1"/>
                </a:solidFill>
              </a:defRPr>
            </a:lvl1pPr>
          </a:lstStyle>
          <a:p>
            <a:r>
              <a:rPr lang="ro-RO" dirty="0"/>
              <a:t>Lorem ipsum dolor sit amet, consectetuer adipiscing elit.</a:t>
            </a:r>
            <a:endParaRPr lang="en-US" dirty="0"/>
          </a:p>
        </p:txBody>
      </p:sp>
      <p:sp>
        <p:nvSpPr>
          <p:cNvPr id="12" name="Text Placeholder 2"/>
          <p:cNvSpPr>
            <a:spLocks noGrp="1"/>
          </p:cNvSpPr>
          <p:nvPr>
            <p:ph type="body" idx="12"/>
          </p:nvPr>
        </p:nvSpPr>
        <p:spPr>
          <a:xfrm>
            <a:off x="4635062" y="1151335"/>
            <a:ext cx="3948386" cy="479822"/>
          </a:xfrm>
        </p:spPr>
        <p:txBody>
          <a:bodyPr anchor="b">
            <a:noAutofit/>
          </a:bodyPr>
          <a:lstStyle>
            <a:lvl1pPr marL="0" indent="0" algn="l">
              <a:buNone/>
              <a:defRPr sz="2000" b="0" i="0">
                <a:solidFill>
                  <a:srgbClr val="C2A37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13" name="Content Placeholder 3"/>
          <p:cNvSpPr>
            <a:spLocks noGrp="1"/>
          </p:cNvSpPr>
          <p:nvPr>
            <p:ph sz="half" idx="13"/>
          </p:nvPr>
        </p:nvSpPr>
        <p:spPr>
          <a:xfrm>
            <a:off x="4638565" y="1631157"/>
            <a:ext cx="3948386" cy="242846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120257"/>
            <a:ext cx="7453993" cy="857250"/>
          </a:xfrm>
        </p:spPr>
        <p:txBody>
          <a:bodyPr/>
          <a:lstStyle/>
          <a:p>
            <a:r>
              <a:rPr lang="sl-SI"/>
              <a:t>Kliknite, če želite urediti slog naslova matrice</a:t>
            </a:r>
            <a:endParaRPr lang="en-US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1118476" y="4526757"/>
            <a:ext cx="7456214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bg1"/>
                </a:solidFill>
              </a:defRPr>
            </a:lvl1pPr>
          </a:lstStyle>
          <a:p>
            <a:r>
              <a:rPr lang="ro-RO" dirty="0"/>
              <a:t>Lorem ipsum dolor sit amet, consectetuer adipiscing elit.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1118476" y="4526757"/>
            <a:ext cx="7456214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bg1"/>
                </a:solidFill>
              </a:defRPr>
            </a:lvl1pPr>
          </a:lstStyle>
          <a:p>
            <a:r>
              <a:rPr lang="ro-RO" dirty="0"/>
              <a:t>Lorem ipsum dolor sit amet, consectetuer adipiscing elit.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Vsebina z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3287399"/>
            <a:ext cx="8523889" cy="44577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3733169"/>
            <a:ext cx="8523890" cy="4572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285750"/>
            <a:ext cx="8523890" cy="2854216"/>
          </a:xfrm>
        </p:spPr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8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1118476" y="4526757"/>
            <a:ext cx="7456214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bg1"/>
                </a:solidFill>
              </a:defRPr>
            </a:lvl1pPr>
          </a:lstStyle>
          <a:p>
            <a:r>
              <a:rPr lang="ro-RO" dirty="0"/>
              <a:t>Lorem ipsum dolor sit amet, consectetuer adipiscing elit.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1089932"/>
            <a:ext cx="9144000" cy="316018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l-SI"/>
              <a:t>Kliknite ikono, če želite dodati sliko</a:t>
            </a:r>
            <a:endParaRPr lang="en-US" dirty="0"/>
          </a:p>
        </p:txBody>
      </p:sp>
      <p:sp>
        <p:nvSpPr>
          <p:cNvPr id="11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1118476" y="4526757"/>
            <a:ext cx="7456214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bg1"/>
                </a:solidFill>
              </a:defRPr>
            </a:lvl1pPr>
          </a:lstStyle>
          <a:p>
            <a:r>
              <a:rPr lang="ro-RO" dirty="0"/>
              <a:t>Lorem ipsum dolor sit amet, consectetuer adipiscing elit.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10"/>
            <a:ext cx="9144000" cy="1083199"/>
          </a:xfrm>
          <a:prstGeom prst="rect">
            <a:avLst/>
          </a:prstGeom>
          <a:solidFill>
            <a:srgbClr val="003B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14134"/>
            <a:ext cx="811749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117490" cy="36004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358" y="208994"/>
            <a:ext cx="797912" cy="676800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51" r:id="rId1"/>
    <p:sldLayoutId id="2147483952" r:id="rId2"/>
    <p:sldLayoutId id="2147483953" r:id="rId3"/>
    <p:sldLayoutId id="2147483954" r:id="rId4"/>
    <p:sldLayoutId id="2147483955" r:id="rId5"/>
    <p:sldLayoutId id="2147483956" r:id="rId6"/>
    <p:sldLayoutId id="2147483957" r:id="rId7"/>
    <p:sldLayoutId id="2147483958" r:id="rId8"/>
    <p:sldLayoutId id="2147483959" r:id="rId9"/>
    <p:sldLayoutId id="2147483960" r:id="rId10"/>
    <p:sldLayoutId id="2147483961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2000" kern="1200" cap="all" spc="-100" baseline="0">
          <a:ln>
            <a:noFill/>
          </a:ln>
          <a:solidFill>
            <a:srgbClr val="C2A37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rgbClr val="C2A372"/>
        </a:buClr>
        <a:buFont typeface="Arial" pitchFamily="34" charset="0"/>
        <a:buChar char="•"/>
        <a:defRPr sz="2200" kern="1200">
          <a:solidFill>
            <a:srgbClr val="333333"/>
          </a:solidFill>
          <a:latin typeface="Arial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rgbClr val="C2A372"/>
        </a:buClr>
        <a:buFont typeface="Arial" pitchFamily="34" charset="0"/>
        <a:buChar char="•"/>
        <a:defRPr sz="2000" kern="1200">
          <a:solidFill>
            <a:srgbClr val="333333"/>
          </a:solidFill>
          <a:latin typeface="Arial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rgbClr val="C2A372"/>
        </a:buClr>
        <a:buFont typeface="Arial" pitchFamily="34" charset="0"/>
        <a:buChar char="•"/>
        <a:defRPr sz="1800" kern="1200">
          <a:solidFill>
            <a:srgbClr val="333333"/>
          </a:solidFill>
          <a:latin typeface="Arial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rgbClr val="C2A372"/>
        </a:buClr>
        <a:buFont typeface="Arial" pitchFamily="34" charset="0"/>
        <a:buChar char="•"/>
        <a:defRPr sz="1600" kern="1200">
          <a:solidFill>
            <a:srgbClr val="333333"/>
          </a:solidFill>
          <a:latin typeface="Arial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rgbClr val="C2A372"/>
        </a:buClr>
        <a:buFont typeface="Arial" pitchFamily="34" charset="0"/>
        <a:buChar char="•"/>
        <a:defRPr sz="1400" kern="1200" baseline="0">
          <a:solidFill>
            <a:srgbClr val="333333"/>
          </a:solidFill>
          <a:latin typeface="Arial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l-SI" dirty="0"/>
              <a:t>ANKETA ZZS MED ZDRAVNIKI IN ZOBOZDRAVNIKI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l-SI" dirty="0"/>
              <a:t>Trajanje: 2. 10. 2024 – 18. 10. 2024</a:t>
            </a:r>
          </a:p>
          <a:p>
            <a:r>
              <a:rPr lang="sl-SI" dirty="0"/>
              <a:t>Število sodelujočih: 3522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05847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4D3970-1DFC-966C-5E2A-07F74140DF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z="1800" dirty="0"/>
              <a:t>anketa: Če bo novela ZZDej tistim, ki so v javnih zavodih zaposleni za krajši delovni čas, onemogočila opravljanje dela pri drugih delodajalcih/izvajalcih, kakšni bodo vaši ukrepi? (Izberite vse ustrezne možnosti)</a:t>
            </a:r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1AB94C1E-8049-7A46-CB77-278D52B492E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960947" y="1702783"/>
            <a:ext cx="3677085" cy="2333510"/>
          </a:xfrm>
        </p:spPr>
      </p:pic>
      <p:graphicFrame>
        <p:nvGraphicFramePr>
          <p:cNvPr id="3" name="Chart Placeholder">
            <a:extLst>
              <a:ext uri="{FF2B5EF4-FFF2-40B4-BE49-F238E27FC236}">
                <a16:creationId xmlns:a16="http://schemas.microsoft.com/office/drawing/2014/main" id="{CC86E6E1-501F-4116-F3C9-33B6AAF89E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1386370"/>
              </p:ext>
            </p:extLst>
          </p:nvPr>
        </p:nvGraphicFramePr>
        <p:xfrm>
          <a:off x="274321" y="1426464"/>
          <a:ext cx="4754880" cy="30946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9894791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9324A9-032C-AD42-AF2A-93776A1421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z="1800" dirty="0"/>
              <a:t>Anketa: Če bo novela ZZDej zaposlenim v javnih zavodih prepovedala opravljanje dodatnega dela izven javne zdravstvene mreže, kakšni bodo vaši ukrepi? (Izberite vse ustrezne možnosti)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F1C14FC6-28DB-F791-814E-A18874B9A95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342057" y="1654902"/>
            <a:ext cx="3391561" cy="2630100"/>
          </a:xfrm>
        </p:spPr>
      </p:pic>
      <p:graphicFrame>
        <p:nvGraphicFramePr>
          <p:cNvPr id="3" name="Chart Placeholder">
            <a:extLst>
              <a:ext uri="{FF2B5EF4-FFF2-40B4-BE49-F238E27FC236}">
                <a16:creationId xmlns:a16="http://schemas.microsoft.com/office/drawing/2014/main" id="{99E4CFDB-3BCA-0AD5-270D-C4334BEC3B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8141837"/>
              </p:ext>
            </p:extLst>
          </p:nvPr>
        </p:nvGraphicFramePr>
        <p:xfrm>
          <a:off x="164593" y="1540689"/>
          <a:ext cx="5132832" cy="28585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0205356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72D1562-58D6-246C-FE52-E22BD45EB5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14134"/>
            <a:ext cx="7333488" cy="857250"/>
          </a:xfrm>
        </p:spPr>
        <p:txBody>
          <a:bodyPr/>
          <a:lstStyle/>
          <a:p>
            <a:r>
              <a:rPr lang="en-GB" sz="1800" dirty="0"/>
              <a:t>Ali </a:t>
            </a:r>
            <a:r>
              <a:rPr lang="en-GB" sz="1800" dirty="0" err="1"/>
              <a:t>menite</a:t>
            </a:r>
            <a:r>
              <a:rPr lang="en-GB" sz="1800" dirty="0"/>
              <a:t>, da bi </a:t>
            </a:r>
            <a:r>
              <a:rPr lang="en-GB" sz="1800" dirty="0" err="1"/>
              <a:t>uvedba</a:t>
            </a:r>
            <a:r>
              <a:rPr lang="en-GB" sz="1800" dirty="0"/>
              <a:t> </a:t>
            </a:r>
            <a:r>
              <a:rPr lang="en-GB" sz="1800" dirty="0" err="1"/>
              <a:t>zakonskih</a:t>
            </a:r>
            <a:r>
              <a:rPr lang="en-GB" sz="1800" dirty="0"/>
              <a:t> </a:t>
            </a:r>
            <a:r>
              <a:rPr lang="en-GB" sz="1800" dirty="0" err="1"/>
              <a:t>omejitev</a:t>
            </a:r>
            <a:r>
              <a:rPr lang="en-GB" sz="1800" dirty="0"/>
              <a:t> glede </a:t>
            </a:r>
            <a:r>
              <a:rPr lang="en-GB" sz="1800" dirty="0" err="1"/>
              <a:t>dodatnega</a:t>
            </a:r>
            <a:r>
              <a:rPr lang="en-GB" sz="1800" dirty="0"/>
              <a:t> dela </a:t>
            </a:r>
            <a:r>
              <a:rPr lang="en-GB" sz="1800" dirty="0" err="1"/>
              <a:t>zdravnikov</a:t>
            </a:r>
            <a:r>
              <a:rPr lang="en-GB" sz="1800" dirty="0"/>
              <a:t> </a:t>
            </a:r>
            <a:r>
              <a:rPr lang="en-GB" sz="1800" dirty="0" err="1"/>
              <a:t>pripomogla</a:t>
            </a:r>
            <a:r>
              <a:rPr lang="en-GB" sz="1800" dirty="0"/>
              <a:t> k </a:t>
            </a:r>
            <a:r>
              <a:rPr lang="en-GB" sz="1800" dirty="0" err="1"/>
              <a:t>izboljšanju</a:t>
            </a:r>
            <a:r>
              <a:rPr lang="en-GB" sz="1800" dirty="0"/>
              <a:t> </a:t>
            </a:r>
            <a:r>
              <a:rPr lang="en-GB" sz="1800" dirty="0" err="1"/>
              <a:t>kakovosti</a:t>
            </a:r>
            <a:r>
              <a:rPr lang="en-GB" sz="1800" dirty="0"/>
              <a:t> in </a:t>
            </a:r>
            <a:r>
              <a:rPr lang="en-GB" sz="1800" dirty="0" err="1"/>
              <a:t>obsega</a:t>
            </a:r>
            <a:r>
              <a:rPr lang="en-GB" sz="1800" dirty="0"/>
              <a:t> </a:t>
            </a:r>
            <a:r>
              <a:rPr lang="en-GB" sz="1800" dirty="0" err="1"/>
              <a:t>zdravstvenih</a:t>
            </a:r>
            <a:r>
              <a:rPr lang="en-GB" sz="1800" dirty="0"/>
              <a:t> </a:t>
            </a:r>
            <a:r>
              <a:rPr lang="en-GB" sz="1800" dirty="0" err="1"/>
              <a:t>storitev</a:t>
            </a:r>
            <a:r>
              <a:rPr lang="en-GB" sz="1800" dirty="0"/>
              <a:t> v </a:t>
            </a:r>
            <a:r>
              <a:rPr lang="en-GB" sz="1800" dirty="0" err="1"/>
              <a:t>javnem</a:t>
            </a:r>
            <a:r>
              <a:rPr lang="en-GB" sz="1800" dirty="0"/>
              <a:t> </a:t>
            </a:r>
            <a:r>
              <a:rPr lang="en-GB" sz="1800" dirty="0" err="1"/>
              <a:t>sektorju</a:t>
            </a:r>
            <a:r>
              <a:rPr lang="en-GB" sz="1800" dirty="0"/>
              <a:t>?</a:t>
            </a:r>
            <a:endParaRPr lang="sl-SI" sz="1800" dirty="0"/>
          </a:p>
        </p:txBody>
      </p:sp>
      <p:graphicFrame>
        <p:nvGraphicFramePr>
          <p:cNvPr id="4" name="Chart Placeholder">
            <a:extLst>
              <a:ext uri="{FF2B5EF4-FFF2-40B4-BE49-F238E27FC236}">
                <a16:creationId xmlns:a16="http://schemas.microsoft.com/office/drawing/2014/main" id="{D5DE4227-D118-4502-E671-32E697C2E7B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55267200"/>
              </p:ext>
            </p:extLst>
          </p:nvPr>
        </p:nvGraphicFramePr>
        <p:xfrm>
          <a:off x="18288" y="1475232"/>
          <a:ext cx="5949696" cy="27391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Table Placeholder">
            <a:extLst>
              <a:ext uri="{FF2B5EF4-FFF2-40B4-BE49-F238E27FC236}">
                <a16:creationId xmlns:a16="http://schemas.microsoft.com/office/drawing/2014/main" id="{0F63A869-0801-16E3-0ADC-3986E04CE1B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28206748"/>
              </p:ext>
            </p:extLst>
          </p:nvPr>
        </p:nvGraphicFramePr>
        <p:xfrm>
          <a:off x="5838334" y="1794510"/>
          <a:ext cx="3092306" cy="192024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15461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461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03972"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ANSWER CHOICES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RESPONSES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6809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Da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4.20%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6809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Ne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82.90%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6809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Delno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5.20%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6809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Nisem prepričan/-a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7.70%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6454"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TOTAL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1357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F3A81E8-CA28-B69C-347E-34AE96AA8B5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76B53A-A06D-8BCE-8983-CED941A9AA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z="1800" dirty="0"/>
              <a:t>Anketa: Ali menite, da bi vaš delodajalec (javni zavod) v primeru vaše pripravljenosti lahko zagotovil izvedbo večjega obsega storitev (z vidika prostorov, opreme, drugih kadrov itd.)?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33569D26-210C-7AAF-86B4-C5583A176A6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882896" y="2189021"/>
            <a:ext cx="3628109" cy="1395427"/>
          </a:xfrm>
        </p:spPr>
      </p:pic>
      <p:graphicFrame>
        <p:nvGraphicFramePr>
          <p:cNvPr id="3" name="Chart Placeholder">
            <a:extLst>
              <a:ext uri="{FF2B5EF4-FFF2-40B4-BE49-F238E27FC236}">
                <a16:creationId xmlns:a16="http://schemas.microsoft.com/office/drawing/2014/main" id="{51F836C4-AA41-626E-9015-10661B24DF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8496074"/>
              </p:ext>
            </p:extLst>
          </p:nvPr>
        </p:nvGraphicFramePr>
        <p:xfrm>
          <a:off x="115824" y="1347216"/>
          <a:ext cx="4639055" cy="32430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1811521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ABC3A3-EC3C-6B77-491C-D9E8E052D5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Anketa: Kako bi ocenili vpliv predlaganih sprememb na naslednja področja?(1 – zelo negativen vpliv, 5 – zelo pozitiven vpliv)</a:t>
            </a:r>
          </a:p>
        </p:txBody>
      </p:sp>
      <p:graphicFrame>
        <p:nvGraphicFramePr>
          <p:cNvPr id="3" name="Chart Placeholder">
            <a:extLst>
              <a:ext uri="{FF2B5EF4-FFF2-40B4-BE49-F238E27FC236}">
                <a16:creationId xmlns:a16="http://schemas.microsoft.com/office/drawing/2014/main" id="{8A5539BE-21F3-828E-DAA9-259FC08CAF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1688342"/>
              </p:ext>
            </p:extLst>
          </p:nvPr>
        </p:nvGraphicFramePr>
        <p:xfrm>
          <a:off x="158095" y="1261872"/>
          <a:ext cx="8117490" cy="37103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762735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616A9EA-4C31-8470-16C0-35D196E94D9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620238-F0E0-A090-89D9-AB516617E6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Anketa: Kako ocenjujete trenutno vodenje javnih zdravstvenih zavodov?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DF8830-49E1-FF47-DB71-4D35C1FEEB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sl-SI" dirty="0"/>
              <a:t> </a:t>
            </a:r>
          </a:p>
        </p:txBody>
      </p:sp>
      <p:graphicFrame>
        <p:nvGraphicFramePr>
          <p:cNvPr id="4" name="Chart Placeholder">
            <a:extLst>
              <a:ext uri="{FF2B5EF4-FFF2-40B4-BE49-F238E27FC236}">
                <a16:creationId xmlns:a16="http://schemas.microsoft.com/office/drawing/2014/main" id="{3BA6043E-5970-16C0-EC48-297C918712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3188905"/>
              </p:ext>
            </p:extLst>
          </p:nvPr>
        </p:nvGraphicFramePr>
        <p:xfrm>
          <a:off x="320776" y="1492239"/>
          <a:ext cx="5553221" cy="30891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Table Placeholder">
            <a:extLst>
              <a:ext uri="{FF2B5EF4-FFF2-40B4-BE49-F238E27FC236}">
                <a16:creationId xmlns:a16="http://schemas.microsoft.com/office/drawing/2014/main" id="{89161E18-96C9-360B-33EF-5770EE79752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61626367"/>
              </p:ext>
            </p:extLst>
          </p:nvPr>
        </p:nvGraphicFramePr>
        <p:xfrm>
          <a:off x="5287312" y="2022770"/>
          <a:ext cx="3287378" cy="1598256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16436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36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72896">
                <a:tc>
                  <a:txBody>
                    <a:bodyPr/>
                    <a:lstStyle/>
                    <a:p>
                      <a:pPr algn="l"/>
                      <a:r>
                        <a:rPr lang="en-US" sz="7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ANSWER CHOICES</a:t>
                      </a:r>
                    </a:p>
                  </a:txBody>
                  <a:tcPr marL="48201" marR="48201" marT="24100" marB="24100"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7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RESPONSES</a:t>
                      </a:r>
                    </a:p>
                  </a:txBody>
                  <a:tcPr marL="48201" marR="48201" marT="24100" marB="24100"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8744">
                <a:tc>
                  <a:txBody>
                    <a:bodyPr/>
                    <a:lstStyle/>
                    <a:p>
                      <a:pPr algn="l"/>
                      <a:r>
                        <a:rPr lang="en-US" sz="6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Zelo dobro</a:t>
                      </a:r>
                    </a:p>
                  </a:txBody>
                  <a:tcPr marL="48201" marR="48201" marT="24100" marB="24100"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6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0.68%</a:t>
                      </a:r>
                    </a:p>
                  </a:txBody>
                  <a:tcPr marL="48201" marR="48201" marT="24100" marB="24100"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8744">
                <a:tc>
                  <a:txBody>
                    <a:bodyPr/>
                    <a:lstStyle/>
                    <a:p>
                      <a:pPr algn="l"/>
                      <a:r>
                        <a:rPr lang="en-US" sz="6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Dobro</a:t>
                      </a:r>
                    </a:p>
                  </a:txBody>
                  <a:tcPr marL="48201" marR="48201" marT="24100" marB="24100"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6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5.32%</a:t>
                      </a:r>
                    </a:p>
                  </a:txBody>
                  <a:tcPr marL="48201" marR="48201" marT="24100" marB="24100"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8744">
                <a:tc>
                  <a:txBody>
                    <a:bodyPr/>
                    <a:lstStyle/>
                    <a:p>
                      <a:pPr algn="l"/>
                      <a:r>
                        <a:rPr lang="en-US" sz="6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Zadovoljivo</a:t>
                      </a:r>
                    </a:p>
                  </a:txBody>
                  <a:tcPr marL="48201" marR="48201" marT="24100" marB="24100"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6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22.05%</a:t>
                      </a:r>
                    </a:p>
                  </a:txBody>
                  <a:tcPr marL="48201" marR="48201" marT="24100" marB="24100"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8744">
                <a:tc>
                  <a:txBody>
                    <a:bodyPr/>
                    <a:lstStyle/>
                    <a:p>
                      <a:pPr algn="l"/>
                      <a:r>
                        <a:rPr lang="en-US" sz="600" b="1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Slabo</a:t>
                      </a:r>
                    </a:p>
                  </a:txBody>
                  <a:tcPr marL="48201" marR="48201" marT="24100" marB="24100"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600" b="1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40.79%</a:t>
                      </a:r>
                    </a:p>
                  </a:txBody>
                  <a:tcPr marL="48201" marR="48201" marT="24100" marB="24100"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8744">
                <a:tc>
                  <a:txBody>
                    <a:bodyPr/>
                    <a:lstStyle/>
                    <a:p>
                      <a:pPr algn="l"/>
                      <a:r>
                        <a:rPr lang="en-US" sz="600" b="1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Zelo slabo</a:t>
                      </a:r>
                    </a:p>
                  </a:txBody>
                  <a:tcPr marL="48201" marR="48201" marT="24100" marB="24100"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600" b="1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25.57%</a:t>
                      </a:r>
                    </a:p>
                  </a:txBody>
                  <a:tcPr marL="48201" marR="48201" marT="24100" marB="24100"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8744">
                <a:tc>
                  <a:txBody>
                    <a:bodyPr/>
                    <a:lstStyle/>
                    <a:p>
                      <a:pPr algn="l"/>
                      <a:r>
                        <a:rPr lang="en-US" sz="6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Nimam mnenja</a:t>
                      </a:r>
                    </a:p>
                  </a:txBody>
                  <a:tcPr marL="48201" marR="48201" marT="24100" marB="24100"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6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5.59%</a:t>
                      </a:r>
                    </a:p>
                  </a:txBody>
                  <a:tcPr marL="48201" marR="48201" marT="24100" marB="24100"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2896">
                <a:tc>
                  <a:txBody>
                    <a:bodyPr/>
                    <a:lstStyle/>
                    <a:p>
                      <a:pPr algn="l"/>
                      <a:r>
                        <a:rPr lang="en-US" sz="7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TOTAL</a:t>
                      </a:r>
                    </a:p>
                  </a:txBody>
                  <a:tcPr marL="48201" marR="48201" marT="24100" marB="24100"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700" dirty="0"/>
                    </a:p>
                  </a:txBody>
                  <a:tcPr marL="48201" marR="48201" marT="24100" marB="24100"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67713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75641C4-3F99-EFC6-C955-28BC3C53EF8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D24459-075F-8E27-DA33-6A20D28DF0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Anketa: Kateri so po vašem mnenju največji izzivi pri vodenju javnih zdravstvenih zavodov? (Izberite do tri možnosti)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CF6A25-CBF5-82B4-9CF0-A136CF15DB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sl-SI" dirty="0"/>
              <a:t> 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EA45AA5-1840-94F4-FF52-3A485E33D9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58232" y="1652016"/>
            <a:ext cx="3820372" cy="2409773"/>
          </a:xfrm>
          <a:prstGeom prst="rect">
            <a:avLst/>
          </a:prstGeom>
        </p:spPr>
      </p:pic>
      <p:graphicFrame>
        <p:nvGraphicFramePr>
          <p:cNvPr id="4" name="Chart Placeholder">
            <a:extLst>
              <a:ext uri="{FF2B5EF4-FFF2-40B4-BE49-F238E27FC236}">
                <a16:creationId xmlns:a16="http://schemas.microsoft.com/office/drawing/2014/main" id="{BACE607B-0BBF-6855-DE0A-30D2FC42D51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1543420"/>
              </p:ext>
            </p:extLst>
          </p:nvPr>
        </p:nvGraphicFramePr>
        <p:xfrm>
          <a:off x="213361" y="1499616"/>
          <a:ext cx="4748784" cy="31190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6267660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34CC51B-77F0-86DA-C1C3-6739A3FD5F0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76EE2A-E150-75A1-8412-A068A21D7F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Anketa: Kateri ukrepi bi po vašem mnenju najbolj pripomogli k izboljšanju vodenja javnih zdravstvenih zavodov? (Izberite do tri možnosti)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44ECAB-4A3C-2558-287C-C96CE63CBB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sl-SI" dirty="0"/>
              <a:t> 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516914D-FF42-6ED9-5A9E-5F86B8BA64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3925" y="1610389"/>
            <a:ext cx="3682875" cy="2714128"/>
          </a:xfrm>
          <a:prstGeom prst="rect">
            <a:avLst/>
          </a:prstGeom>
        </p:spPr>
      </p:pic>
      <p:graphicFrame>
        <p:nvGraphicFramePr>
          <p:cNvPr id="4" name="Chart Placeholder">
            <a:extLst>
              <a:ext uri="{FF2B5EF4-FFF2-40B4-BE49-F238E27FC236}">
                <a16:creationId xmlns:a16="http://schemas.microsoft.com/office/drawing/2014/main" id="{5B75B841-F016-20D6-17E8-0B21F2D299D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7054375"/>
              </p:ext>
            </p:extLst>
          </p:nvPr>
        </p:nvGraphicFramePr>
        <p:xfrm>
          <a:off x="345089" y="1392478"/>
          <a:ext cx="4658835" cy="33867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11499726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96345E2-FAAA-91B9-43B6-F3BE35D744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ALI MENITE, DA BI BOLJŠA ORGANIZACIJA IN VODENJE PRIPOMOGLA K VEČJI UČINKOVITOSTI ZDRAVSTVENIH STORITEV?</a:t>
            </a:r>
          </a:p>
        </p:txBody>
      </p:sp>
      <p:graphicFrame>
        <p:nvGraphicFramePr>
          <p:cNvPr id="4" name="Chart Placeholder">
            <a:extLst>
              <a:ext uri="{FF2B5EF4-FFF2-40B4-BE49-F238E27FC236}">
                <a16:creationId xmlns:a16="http://schemas.microsoft.com/office/drawing/2014/main" id="{5269BDA7-3ED8-CD56-E3AD-0AAE88C8E13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05306357"/>
              </p:ext>
            </p:extLst>
          </p:nvPr>
        </p:nvGraphicFramePr>
        <p:xfrm>
          <a:off x="457200" y="1542288"/>
          <a:ext cx="3901440" cy="24709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Placeholder">
            <a:extLst>
              <a:ext uri="{FF2B5EF4-FFF2-40B4-BE49-F238E27FC236}">
                <a16:creationId xmlns:a16="http://schemas.microsoft.com/office/drawing/2014/main" id="{037185E0-A144-045F-7184-8CB17E36B6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509588"/>
              </p:ext>
            </p:extLst>
          </p:nvPr>
        </p:nvGraphicFramePr>
        <p:xfrm>
          <a:off x="338326" y="1450848"/>
          <a:ext cx="4434842" cy="27532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Table Placeholder">
            <a:extLst>
              <a:ext uri="{FF2B5EF4-FFF2-40B4-BE49-F238E27FC236}">
                <a16:creationId xmlns:a16="http://schemas.microsoft.com/office/drawing/2014/main" id="{4A896B84-126D-2A43-B64E-A42F7830DA4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79312417"/>
              </p:ext>
            </p:extLst>
          </p:nvPr>
        </p:nvGraphicFramePr>
        <p:xfrm>
          <a:off x="5059680" y="1949474"/>
          <a:ext cx="3425952" cy="164592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17129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129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66736"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ANSWER CHOICES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RESPONSES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7096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Da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79.19%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7096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Ne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4.13%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7096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Nisem prepričan/-a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16.68%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551"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TOTAL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76494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27D5AFA-0FDF-DCA0-14E5-2E6DC81CC6F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9B6D99-FE81-FA58-818E-49D07B1618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Anketa: Kateri ukrep bi po vašem mnenju najbolj pripomogel k boljši dostopnosti zdravstvenih storitev? (Izberite vse ustrezne možnosti)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B757C36B-3885-0114-BCC1-550DA1D4F5A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951306" y="1840992"/>
            <a:ext cx="3815261" cy="2133960"/>
          </a:xfrm>
        </p:spPr>
      </p:pic>
      <p:graphicFrame>
        <p:nvGraphicFramePr>
          <p:cNvPr id="3" name="Chart Placeholder">
            <a:extLst>
              <a:ext uri="{FF2B5EF4-FFF2-40B4-BE49-F238E27FC236}">
                <a16:creationId xmlns:a16="http://schemas.microsoft.com/office/drawing/2014/main" id="{F04A8D2E-BBD0-BA30-3499-195D0096638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6909565"/>
              </p:ext>
            </p:extLst>
          </p:nvPr>
        </p:nvGraphicFramePr>
        <p:xfrm>
          <a:off x="170688" y="1637810"/>
          <a:ext cx="4572000" cy="28386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5026665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9F0456-F639-CC41-28B8-C522FF4A94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Anketa: Kakšen je vaš trenutni status?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7656B62-6F6B-23B4-83A5-AB96066A61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67237" y="2566987"/>
            <a:ext cx="9526" cy="9526"/>
          </a:xfrm>
          <a:prstGeom prst="rect">
            <a:avLst/>
          </a:prstGeom>
        </p:spPr>
      </p:pic>
      <p:pic>
        <p:nvPicPr>
          <p:cNvPr id="23" name="Content Placeholder 22">
            <a:extLst>
              <a:ext uri="{FF2B5EF4-FFF2-40B4-BE49-F238E27FC236}">
                <a16:creationId xmlns:a16="http://schemas.microsoft.com/office/drawing/2014/main" id="{CA0091D5-E5BD-1440-213B-01427F52DA9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5167010" y="1927506"/>
            <a:ext cx="3653433" cy="1690964"/>
          </a:xfrm>
        </p:spPr>
      </p:pic>
      <p:graphicFrame>
        <p:nvGraphicFramePr>
          <p:cNvPr id="3" name="Chart Placeholder">
            <a:extLst>
              <a:ext uri="{FF2B5EF4-FFF2-40B4-BE49-F238E27FC236}">
                <a16:creationId xmlns:a16="http://schemas.microsoft.com/office/drawing/2014/main" id="{CF8AD57F-70E7-F738-E647-FAA0F2A39B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3414499"/>
              </p:ext>
            </p:extLst>
          </p:nvPr>
        </p:nvGraphicFramePr>
        <p:xfrm>
          <a:off x="253218" y="1542409"/>
          <a:ext cx="5229664" cy="2766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3018615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14AAA44-C205-3BFC-1F16-EDFE77AC7E8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53C1C1-1DEA-8071-A971-89CE404179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Anketa: Kje ste trenutno zaposleni?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EB274D9-D8D3-9125-349F-58411E485C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67237" y="2566987"/>
            <a:ext cx="9526" cy="9526"/>
          </a:xfrm>
          <a:prstGeom prst="rect">
            <a:avLst/>
          </a:prstGeom>
        </p:spPr>
      </p:pic>
      <p:pic>
        <p:nvPicPr>
          <p:cNvPr id="16" name="Content Placeholder 15">
            <a:extLst>
              <a:ext uri="{FF2B5EF4-FFF2-40B4-BE49-F238E27FC236}">
                <a16:creationId xmlns:a16="http://schemas.microsoft.com/office/drawing/2014/main" id="{AB3451BC-64E5-D02D-8D71-FB6F3A90A70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5317879" y="2110153"/>
            <a:ext cx="3527550" cy="1461143"/>
          </a:xfrm>
        </p:spPr>
      </p:pic>
      <p:graphicFrame>
        <p:nvGraphicFramePr>
          <p:cNvPr id="3" name="Chart Placeholder">
            <a:extLst>
              <a:ext uri="{FF2B5EF4-FFF2-40B4-BE49-F238E27FC236}">
                <a16:creationId xmlns:a16="http://schemas.microsoft.com/office/drawing/2014/main" id="{01E1CC89-0C06-8CE1-3545-C09E7D3183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6015351"/>
              </p:ext>
            </p:extLst>
          </p:nvPr>
        </p:nvGraphicFramePr>
        <p:xfrm>
          <a:off x="172330" y="1427871"/>
          <a:ext cx="5370341" cy="30549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4993059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2BABDA-FA26-16EA-C5C0-894D49E469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Anketa: Vaš trenutni delovni čas?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D47A662-36E9-1D87-A605-C8AC4E4F93F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881193" y="2441598"/>
            <a:ext cx="3945816" cy="1203809"/>
          </a:xfrm>
        </p:spPr>
      </p:pic>
      <p:graphicFrame>
        <p:nvGraphicFramePr>
          <p:cNvPr id="3" name="Chart Placeholder">
            <a:extLst>
              <a:ext uri="{FF2B5EF4-FFF2-40B4-BE49-F238E27FC236}">
                <a16:creationId xmlns:a16="http://schemas.microsoft.com/office/drawing/2014/main" id="{537CC22F-3E4E-499E-0F5F-FC96CBF6EE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9969741"/>
              </p:ext>
            </p:extLst>
          </p:nvPr>
        </p:nvGraphicFramePr>
        <p:xfrm>
          <a:off x="237744" y="1475232"/>
          <a:ext cx="4730495" cy="29483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980986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4172A5-FD85-A59F-2A15-96948D1440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Anketa: Kje še dodatno delate (če sploh)? (Izberite vse ustrezne možnosti)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C9719299-F787-CCEF-7FB1-AADC3893D2F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390627" y="1559284"/>
            <a:ext cx="3253501" cy="2989888"/>
          </a:xfrm>
        </p:spPr>
      </p:pic>
      <p:graphicFrame>
        <p:nvGraphicFramePr>
          <p:cNvPr id="3" name="Chart Placeholder">
            <a:extLst>
              <a:ext uri="{FF2B5EF4-FFF2-40B4-BE49-F238E27FC236}">
                <a16:creationId xmlns:a16="http://schemas.microsoft.com/office/drawing/2014/main" id="{BF8A3B53-1CCC-C3AF-807B-2A2FA76B9E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0576776"/>
              </p:ext>
            </p:extLst>
          </p:nvPr>
        </p:nvGraphicFramePr>
        <p:xfrm>
          <a:off x="225552" y="1437364"/>
          <a:ext cx="5004816" cy="32992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7988128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E0DEE65-11B9-9786-3741-A23D6A64EC2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CB9E7E-937F-F42F-00C2-450114CE46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Anketa: Kolikšen delež vaših prihodkov prihaja iz dodatnega dela?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C1570543-3631-C662-6739-A9D053CDE8A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024457" y="2029967"/>
            <a:ext cx="3595628" cy="1664209"/>
          </a:xfrm>
        </p:spPr>
      </p:pic>
      <p:graphicFrame>
        <p:nvGraphicFramePr>
          <p:cNvPr id="3" name="Chart Placeholder">
            <a:extLst>
              <a:ext uri="{FF2B5EF4-FFF2-40B4-BE49-F238E27FC236}">
                <a16:creationId xmlns:a16="http://schemas.microsoft.com/office/drawing/2014/main" id="{ABEA981C-47DB-6484-307E-B866F08765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6972379"/>
              </p:ext>
            </p:extLst>
          </p:nvPr>
        </p:nvGraphicFramePr>
        <p:xfrm>
          <a:off x="457200" y="1427875"/>
          <a:ext cx="4407408" cy="29666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7516130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A85BA98-686E-63A1-625E-33EEBC730B4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54D78D-6EDA-6745-B70E-6FA5D6B2AB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Anketa: Kolikšen delež skupnega časa, ki ga namenite delu, predstavljajo dodatne obveznosti izven vašega rednega delovnega časa?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AB60054B-1367-88CC-15E0-C0EE5916F00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088401" y="2213633"/>
            <a:ext cx="3720318" cy="1430892"/>
          </a:xfrm>
        </p:spPr>
      </p:pic>
      <p:graphicFrame>
        <p:nvGraphicFramePr>
          <p:cNvPr id="3" name="Chart Placeholder">
            <a:extLst>
              <a:ext uri="{FF2B5EF4-FFF2-40B4-BE49-F238E27FC236}">
                <a16:creationId xmlns:a16="http://schemas.microsoft.com/office/drawing/2014/main" id="{27BE17BA-7910-69A4-B6CE-BCA250F939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0571942"/>
              </p:ext>
            </p:extLst>
          </p:nvPr>
        </p:nvGraphicFramePr>
        <p:xfrm>
          <a:off x="335281" y="1365504"/>
          <a:ext cx="4834127" cy="32531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9671390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0E4F85E-5B22-3C78-FD4B-F11D314ACD9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CDF619-E852-1BAE-574F-6372454F89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Anketa: Ali bi zmanjšali ali opustili dodatno delo, če bi bile v redni zaposlitvi boljše možnosti zaslužka in BOLJŠI delovni pogoji?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7499C29C-31C4-73BA-0F83-CB2495E05A8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006169" y="2118574"/>
            <a:ext cx="3717207" cy="1570241"/>
          </a:xfrm>
        </p:spPr>
      </p:pic>
      <p:graphicFrame>
        <p:nvGraphicFramePr>
          <p:cNvPr id="3" name="Chart Placeholder">
            <a:extLst>
              <a:ext uri="{FF2B5EF4-FFF2-40B4-BE49-F238E27FC236}">
                <a16:creationId xmlns:a16="http://schemas.microsoft.com/office/drawing/2014/main" id="{241C506E-E6A7-576F-7E78-F5556A9A037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8060583"/>
              </p:ext>
            </p:extLst>
          </p:nvPr>
        </p:nvGraphicFramePr>
        <p:xfrm>
          <a:off x="213361" y="1548384"/>
          <a:ext cx="4663440" cy="27106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940535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7DB7AFA-816A-2C1A-E654-E8CFCB32036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A323E1-112A-3F9B-6AFD-DDA65C2EF6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Anketa: Kako menite, da bo predlagana novela ZZDej vplivala na vaš način dela?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375A8E0-1312-40C3-E486-79D16A5198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67237" y="2566987"/>
            <a:ext cx="9526" cy="9526"/>
          </a:xfrm>
          <a:prstGeom prst="rect">
            <a:avLst/>
          </a:prstGeom>
        </p:spPr>
      </p:pic>
      <p:graphicFrame>
        <p:nvGraphicFramePr>
          <p:cNvPr id="8" name="Table Placeholder">
            <a:extLst>
              <a:ext uri="{FF2B5EF4-FFF2-40B4-BE49-F238E27FC236}">
                <a16:creationId xmlns:a16="http://schemas.microsoft.com/office/drawing/2014/main" id="{5D25DA13-A950-C17C-7827-C4D7E5453CC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42413341"/>
              </p:ext>
            </p:extLst>
          </p:nvPr>
        </p:nvGraphicFramePr>
        <p:xfrm>
          <a:off x="5238205" y="2098252"/>
          <a:ext cx="3324498" cy="192024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16622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622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93037"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ANSWER CHOICES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RESPONSES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1020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Pozitivno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2.23%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1020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Negativno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6</a:t>
                      </a:r>
                      <a:r>
                        <a:rPr lang="sl-SI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7</a:t>
                      </a:r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.</a:t>
                      </a:r>
                      <a:r>
                        <a:rPr lang="sl-SI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6</a:t>
                      </a:r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1020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Ne bo vplivala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</a:t>
                      </a:r>
                      <a:r>
                        <a:rPr lang="sl-SI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5</a:t>
                      </a:r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.</a:t>
                      </a:r>
                      <a:r>
                        <a:rPr lang="sl-SI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</a:t>
                      </a:r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7%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1020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Ne vem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</a:t>
                      </a:r>
                      <a:r>
                        <a:rPr lang="sl-SI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</a:t>
                      </a:r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.</a:t>
                      </a:r>
                      <a:r>
                        <a:rPr lang="sl-SI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6</a:t>
                      </a:r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6%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0022"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TOTAL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9" name="Chart Placeholder">
            <a:extLst>
              <a:ext uri="{FF2B5EF4-FFF2-40B4-BE49-F238E27FC236}">
                <a16:creationId xmlns:a16="http://schemas.microsoft.com/office/drawing/2014/main" id="{C456B841-5ABB-8653-0E17-F35DB9B9A39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8315177"/>
              </p:ext>
            </p:extLst>
          </p:nvPr>
        </p:nvGraphicFramePr>
        <p:xfrm>
          <a:off x="300445" y="1522314"/>
          <a:ext cx="4996543" cy="30772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01270776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kolica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Aktualne teme maj 2023</Template>
  <TotalTime>16187</TotalTime>
  <Words>470</Words>
  <Application>Microsoft Office PowerPoint</Application>
  <PresentationFormat>Diaprojekcija na zaslonu (16:9)</PresentationFormat>
  <Paragraphs>70</Paragraphs>
  <Slides>19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2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19</vt:i4>
      </vt:variant>
    </vt:vector>
  </HeadingPairs>
  <TitlesOfParts>
    <vt:vector size="22" baseType="lpstr">
      <vt:lpstr>Arial</vt:lpstr>
      <vt:lpstr>Calibri</vt:lpstr>
      <vt:lpstr>Okolica</vt:lpstr>
      <vt:lpstr>ANKETA ZZS MED ZDRAVNIKI IN ZOBOZDRAVNIKI</vt:lpstr>
      <vt:lpstr>Anketa: Kakšen je vaš trenutni status?</vt:lpstr>
      <vt:lpstr>Anketa: Kje ste trenutno zaposleni?</vt:lpstr>
      <vt:lpstr>Anketa: Vaš trenutni delovni čas?</vt:lpstr>
      <vt:lpstr>Anketa: Kje še dodatno delate (če sploh)? (Izberite vse ustrezne možnosti)</vt:lpstr>
      <vt:lpstr>Anketa: Kolikšen delež vaših prihodkov prihaja iz dodatnega dela?</vt:lpstr>
      <vt:lpstr>Anketa: Kolikšen delež skupnega časa, ki ga namenite delu, predstavljajo dodatne obveznosti izven vašega rednega delovnega časa?</vt:lpstr>
      <vt:lpstr>Anketa: Ali bi zmanjšali ali opustili dodatno delo, če bi bile v redni zaposlitvi boljše možnosti zaslužka in BOLJŠI delovni pogoji?</vt:lpstr>
      <vt:lpstr>Anketa: Kako menite, da bo predlagana novela ZZDej vplivala na vaš način dela?</vt:lpstr>
      <vt:lpstr>anketa: Če bo novela ZZDej tistim, ki so v javnih zavodih zaposleni za krajši delovni čas, onemogočila opravljanje dela pri drugih delodajalcih/izvajalcih, kakšni bodo vaši ukrepi? (Izberite vse ustrezne možnosti)</vt:lpstr>
      <vt:lpstr>Anketa: Če bo novela ZZDej zaposlenim v javnih zavodih prepovedala opravljanje dodatnega dela izven javne zdravstvene mreže, kakšni bodo vaši ukrepi? (Izberite vse ustrezne možnosti)</vt:lpstr>
      <vt:lpstr>Ali menite, da bi uvedba zakonskih omejitev glede dodatnega dela zdravnikov pripomogla k izboljšanju kakovosti in obsega zdravstvenih storitev v javnem sektorju?</vt:lpstr>
      <vt:lpstr>Anketa: Ali menite, da bi vaš delodajalec (javni zavod) v primeru vaše pripravljenosti lahko zagotovil izvedbo večjega obsega storitev (z vidika prostorov, opreme, drugih kadrov itd.)?</vt:lpstr>
      <vt:lpstr>Anketa: Kako bi ocenili vpliv predlaganih sprememb na naslednja področja?(1 – zelo negativen vpliv, 5 – zelo pozitiven vpliv)</vt:lpstr>
      <vt:lpstr>Anketa: Kako ocenjujete trenutno vodenje javnih zdravstvenih zavodov?</vt:lpstr>
      <vt:lpstr>Anketa: Kateri so po vašem mnenju največji izzivi pri vodenju javnih zdravstvenih zavodov? (Izberite do tri možnosti)</vt:lpstr>
      <vt:lpstr>Anketa: Kateri ukrepi bi po vašem mnenju najbolj pripomogli k izboljšanju vodenja javnih zdravstvenih zavodov? (Izberite do tri možnosti)</vt:lpstr>
      <vt:lpstr>ALI MENITE, DA BI BOLJŠA ORGANIZACIJA IN VODENJE PRIPOMOGLA K VEČJI UČINKOVITOSTI ZDRAVSTVENIH STORITEV?</vt:lpstr>
      <vt:lpstr>Anketa: Kateri ukrep bi po vašem mnenju najbolj pripomogel k boljši dostopnosti zdravstvenih storitev? (Izberite vse ustrezne možnosti)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Aktualne teme 18. november 2023</dc:title>
  <dc:creator>Peter Renčel</dc:creator>
  <cp:lastModifiedBy>Urška Šestan</cp:lastModifiedBy>
  <cp:revision>61</cp:revision>
  <cp:lastPrinted>2024-10-23T07:17:33Z</cp:lastPrinted>
  <dcterms:created xsi:type="dcterms:W3CDTF">2023-11-14T10:22:05Z</dcterms:created>
  <dcterms:modified xsi:type="dcterms:W3CDTF">2024-10-23T12:32:43Z</dcterms:modified>
</cp:coreProperties>
</file>