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4"/>
  </p:sldMasterIdLst>
  <p:notesMasterIdLst>
    <p:notesMasterId r:id="rId17"/>
  </p:notesMasterIdLst>
  <p:sldIdLst>
    <p:sldId id="258" r:id="rId5"/>
    <p:sldId id="259" r:id="rId6"/>
    <p:sldId id="260" r:id="rId7"/>
    <p:sldId id="261" r:id="rId8"/>
    <p:sldId id="262" r:id="rId9"/>
    <p:sldId id="263" r:id="rId10"/>
    <p:sldId id="269" r:id="rId11"/>
    <p:sldId id="266" r:id="rId12"/>
    <p:sldId id="264" r:id="rId13"/>
    <p:sldId id="265" r:id="rId14"/>
    <p:sldId id="267" r:id="rId15"/>
    <p:sldId id="268" r:id="rId16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ivzeti razdelek" id="{3F6FF6C8-DDD9-4F23-AD02-98DE1199D30F}">
          <p14:sldIdLst>
            <p14:sldId id="258"/>
            <p14:sldId id="259"/>
            <p14:sldId id="260"/>
            <p14:sldId id="261"/>
            <p14:sldId id="262"/>
            <p14:sldId id="263"/>
            <p14:sldId id="269"/>
            <p14:sldId id="266"/>
            <p14:sldId id="264"/>
          </p14:sldIdLst>
        </p14:section>
        <p14:section name="Odsek brez naslova" id="{FCC76D2B-AB99-4465-B581-19C0F1ED3CD6}">
          <p14:sldIdLst>
            <p14:sldId id="265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D6E"/>
    <a:srgbClr val="003B70"/>
    <a:srgbClr val="FF5050"/>
    <a:srgbClr val="C2A372"/>
    <a:srgbClr val="333333"/>
    <a:srgbClr val="2A2D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57B8DA-5C4D-40FD-86CE-CE37E8558E3F}" v="3" dt="2026-05-13T13:56:49.9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9" d="100"/>
          <a:sy n="119" d="100"/>
        </p:scale>
        <p:origin x="418" y="96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jca Urana" userId="2a139872-b24c-44a9-bf1c-fc4300a2bd21" providerId="ADAL" clId="{1980D979-28C9-460B-ACB7-55362F1402B0}"/>
    <pc:docChg chg="undo custSel addSld delSld modSld sldOrd modSection">
      <pc:chgData name="Mojca Urana" userId="2a139872-b24c-44a9-bf1c-fc4300a2bd21" providerId="ADAL" clId="{1980D979-28C9-460B-ACB7-55362F1402B0}" dt="2026-05-13T13:58:19.644" v="87"/>
      <pc:docMkLst>
        <pc:docMk/>
      </pc:docMkLst>
      <pc:sldChg chg="new add del">
        <pc:chgData name="Mojca Urana" userId="2a139872-b24c-44a9-bf1c-fc4300a2bd21" providerId="ADAL" clId="{1980D979-28C9-460B-ACB7-55362F1402B0}" dt="2026-05-13T13:54:06.414" v="3" actId="680"/>
        <pc:sldMkLst>
          <pc:docMk/>
          <pc:sldMk cId="562938905" sldId="269"/>
        </pc:sldMkLst>
      </pc:sldChg>
      <pc:sldChg chg="new del">
        <pc:chgData name="Mojca Urana" userId="2a139872-b24c-44a9-bf1c-fc4300a2bd21" providerId="ADAL" clId="{1980D979-28C9-460B-ACB7-55362F1402B0}" dt="2026-05-13T13:54:50.942" v="7" actId="680"/>
        <pc:sldMkLst>
          <pc:docMk/>
          <pc:sldMk cId="925182038" sldId="269"/>
        </pc:sldMkLst>
      </pc:sldChg>
      <pc:sldChg chg="addSp delSp modSp add mod ord">
        <pc:chgData name="Mojca Urana" userId="2a139872-b24c-44a9-bf1c-fc4300a2bd21" providerId="ADAL" clId="{1980D979-28C9-460B-ACB7-55362F1402B0}" dt="2026-05-13T13:58:19.644" v="87"/>
        <pc:sldMkLst>
          <pc:docMk/>
          <pc:sldMk cId="3247851025" sldId="269"/>
        </pc:sldMkLst>
        <pc:spChg chg="mod">
          <ac:chgData name="Mojca Urana" userId="2a139872-b24c-44a9-bf1c-fc4300a2bd21" providerId="ADAL" clId="{1980D979-28C9-460B-ACB7-55362F1402B0}" dt="2026-05-13T13:56:49.952" v="67"/>
          <ac:spMkLst>
            <pc:docMk/>
            <pc:sldMk cId="3247851025" sldId="269"/>
            <ac:spMk id="2" creationId="{C1B37297-DC1E-CA7D-B0D2-AD29A997FF5D}"/>
          </ac:spMkLst>
        </pc:spChg>
        <pc:spChg chg="add mod">
          <ac:chgData name="Mojca Urana" userId="2a139872-b24c-44a9-bf1c-fc4300a2bd21" providerId="ADAL" clId="{1980D979-28C9-460B-ACB7-55362F1402B0}" dt="2026-05-13T13:57:36.640" v="81" actId="20577"/>
          <ac:spMkLst>
            <pc:docMk/>
            <pc:sldMk cId="3247851025" sldId="269"/>
            <ac:spMk id="6" creationId="{9F91FE8C-D767-6187-593B-876953A380D4}"/>
          </ac:spMkLst>
        </pc:spChg>
        <pc:spChg chg="mod">
          <ac:chgData name="Mojca Urana" userId="2a139872-b24c-44a9-bf1c-fc4300a2bd21" providerId="ADAL" clId="{1980D979-28C9-460B-ACB7-55362F1402B0}" dt="2026-05-13T13:55:53.170" v="58" actId="20577"/>
          <ac:spMkLst>
            <pc:docMk/>
            <pc:sldMk cId="3247851025" sldId="269"/>
            <ac:spMk id="16" creationId="{F774EBC7-34AF-4CBD-00B2-4C3DD1D1C5C6}"/>
          </ac:spMkLst>
        </pc:spChg>
        <pc:spChg chg="del">
          <ac:chgData name="Mojca Urana" userId="2a139872-b24c-44a9-bf1c-fc4300a2bd21" providerId="ADAL" clId="{1980D979-28C9-460B-ACB7-55362F1402B0}" dt="2026-05-13T13:55:20.716" v="32" actId="478"/>
          <ac:spMkLst>
            <pc:docMk/>
            <pc:sldMk cId="3247851025" sldId="269"/>
            <ac:spMk id="17" creationId="{199FB177-28F0-8C77-F115-8B4A9F68EFCC}"/>
          </ac:spMkLst>
        </pc:spChg>
        <pc:spChg chg="del">
          <ac:chgData name="Mojca Urana" userId="2a139872-b24c-44a9-bf1c-fc4300a2bd21" providerId="ADAL" clId="{1980D979-28C9-460B-ACB7-55362F1402B0}" dt="2026-05-13T13:55:21.401" v="33" actId="478"/>
          <ac:spMkLst>
            <pc:docMk/>
            <pc:sldMk cId="3247851025" sldId="269"/>
            <ac:spMk id="18" creationId="{3F4A3CC0-DB76-BD56-0994-19FF34B5BDB6}"/>
          </ac:spMkLst>
        </pc:spChg>
        <pc:picChg chg="add mod">
          <ac:chgData name="Mojca Urana" userId="2a139872-b24c-44a9-bf1c-fc4300a2bd21" providerId="ADAL" clId="{1980D979-28C9-460B-ACB7-55362F1402B0}" dt="2026-05-13T13:57:05.118" v="69" actId="1076"/>
          <ac:picMkLst>
            <pc:docMk/>
            <pc:sldMk cId="3247851025" sldId="269"/>
            <ac:picMk id="4" creationId="{F67C0991-DAA2-72BD-AC87-91FF116B8DF8}"/>
          </ac:picMkLst>
        </pc:picChg>
        <pc:picChg chg="add mod">
          <ac:chgData name="Mojca Urana" userId="2a139872-b24c-44a9-bf1c-fc4300a2bd21" providerId="ADAL" clId="{1980D979-28C9-460B-ACB7-55362F1402B0}" dt="2026-05-13T13:57:52.001" v="85" actId="1076"/>
          <ac:picMkLst>
            <pc:docMk/>
            <pc:sldMk cId="3247851025" sldId="269"/>
            <ac:picMk id="8" creationId="{783B0D28-564E-46D4-4A7A-E16F2F4C9E1A}"/>
          </ac:picMkLst>
        </pc:picChg>
        <pc:picChg chg="del">
          <ac:chgData name="Mojca Urana" userId="2a139872-b24c-44a9-bf1c-fc4300a2bd21" providerId="ADAL" clId="{1980D979-28C9-460B-ACB7-55362F1402B0}" dt="2026-05-13T13:55:22.753" v="34" actId="478"/>
          <ac:picMkLst>
            <pc:docMk/>
            <pc:sldMk cId="3247851025" sldId="269"/>
            <ac:picMk id="10" creationId="{3A377161-37D1-7674-89B5-8605C24BB3EC}"/>
          </ac:picMkLst>
        </pc:picChg>
        <pc:picChg chg="del">
          <ac:chgData name="Mojca Urana" userId="2a139872-b24c-44a9-bf1c-fc4300a2bd21" providerId="ADAL" clId="{1980D979-28C9-460B-ACB7-55362F1402B0}" dt="2026-05-13T13:55:19.473" v="31" actId="478"/>
          <ac:picMkLst>
            <pc:docMk/>
            <pc:sldMk cId="3247851025" sldId="269"/>
            <ac:picMk id="15" creationId="{0D6C2D5C-E8E1-158E-9D7E-01C99A6D9CE6}"/>
          </ac:picMkLst>
        </pc:picChg>
        <pc:cxnChg chg="del">
          <ac:chgData name="Mojca Urana" userId="2a139872-b24c-44a9-bf1c-fc4300a2bd21" providerId="ADAL" clId="{1980D979-28C9-460B-ACB7-55362F1402B0}" dt="2026-05-13T13:55:18.357" v="30" actId="478"/>
          <ac:cxnSpMkLst>
            <pc:docMk/>
            <pc:sldMk cId="3247851025" sldId="269"/>
            <ac:cxnSpMk id="12" creationId="{5429465D-A527-ADE9-9F21-3EC89CAAE1E3}"/>
          </ac:cxnSpMkLst>
        </pc:cxnChg>
      </pc:sldChg>
      <pc:sldChg chg="add del">
        <pc:chgData name="Mojca Urana" userId="2a139872-b24c-44a9-bf1c-fc4300a2bd21" providerId="ADAL" clId="{1980D979-28C9-460B-ACB7-55362F1402B0}" dt="2026-05-13T13:54:34.038" v="5" actId="2890"/>
        <pc:sldMkLst>
          <pc:docMk/>
          <pc:sldMk cId="3537907106" sldId="26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3E041-47AF-4F25-A826-D0397C4AFD30}" type="datetimeFigureOut">
              <a:rPr lang="sl-SI" smtClean="0"/>
              <a:pPr/>
              <a:t>13.5.2026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BA0BD7-E27C-4C81-934F-99D668BCDE42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7814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1" y="0"/>
            <a:ext cx="9144001" cy="5143500"/>
          </a:xfrm>
          <a:prstGeom prst="rect">
            <a:avLst/>
          </a:prstGeom>
          <a:solidFill>
            <a:srgbClr val="003B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766" y="1656312"/>
            <a:ext cx="956250" cy="81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ZZS_ozadje-02.png"/>
          <p:cNvPicPr>
            <a:picLocks noChangeAspect="1"/>
          </p:cNvPicPr>
          <p:nvPr userDrawn="1"/>
        </p:nvPicPr>
        <p:blipFill>
          <a:blip r:embed="rId3" cstate="email">
            <a:lum brigh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324" y="-450"/>
            <a:ext cx="3770676" cy="514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69931"/>
            <a:ext cx="7543800" cy="904301"/>
          </a:xfrm>
        </p:spPr>
        <p:txBody>
          <a:bodyPr anchor="b"/>
          <a:lstStyle>
            <a:lvl1pPr>
              <a:defRPr sz="200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sl-SI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29000"/>
            <a:ext cx="7543800" cy="8001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dirty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117490" cy="2872609"/>
          </a:xfrm>
        </p:spPr>
        <p:txBody>
          <a:bodyPr vert="eaVert"/>
          <a:lstStyle/>
          <a:p>
            <a:pPr lvl="0"/>
            <a:r>
              <a:rPr lang="sl-SI"/>
              <a:t>Click to edit Master text styles</a:t>
            </a:r>
          </a:p>
          <a:p>
            <a:pPr lvl="1"/>
            <a:r>
              <a:rPr lang="sl-SI"/>
              <a:t>Second level</a:t>
            </a:r>
          </a:p>
          <a:p>
            <a:pPr lvl="2"/>
            <a:r>
              <a:rPr lang="sl-SI"/>
              <a:t>Third level</a:t>
            </a:r>
          </a:p>
          <a:p>
            <a:pPr lvl="3"/>
            <a:r>
              <a:rPr lang="sl-SI"/>
              <a:t>Fourth level</a:t>
            </a:r>
          </a:p>
          <a:p>
            <a:pPr lvl="4"/>
            <a:r>
              <a:rPr lang="sl-SI"/>
              <a:t>Fifth level</a:t>
            </a:r>
            <a:endParaRPr lang="en-US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118476" y="4526757"/>
            <a:ext cx="745621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ro-RO" dirty="0"/>
              <a:t>Lorem ipsum dolor sit amet, consectetuer adipiscing elit.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94186" cy="3873349"/>
          </a:xfrm>
        </p:spPr>
        <p:txBody>
          <a:bodyPr vert="eaVert" anchor="b" anchorCtr="0"/>
          <a:lstStyle/>
          <a:p>
            <a:r>
              <a:rPr lang="sl-SI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3873349"/>
          </a:xfrm>
        </p:spPr>
        <p:txBody>
          <a:bodyPr vert="eaVert"/>
          <a:lstStyle/>
          <a:p>
            <a:pPr lvl="0"/>
            <a:r>
              <a:rPr lang="sl-SI"/>
              <a:t>Click to edit Master text styles</a:t>
            </a:r>
          </a:p>
          <a:p>
            <a:pPr lvl="1"/>
            <a:r>
              <a:rPr lang="sl-SI"/>
              <a:t>Second level</a:t>
            </a:r>
          </a:p>
          <a:p>
            <a:pPr lvl="2"/>
            <a:r>
              <a:rPr lang="sl-SI"/>
              <a:t>Third level</a:t>
            </a:r>
          </a:p>
          <a:p>
            <a:pPr lvl="3"/>
            <a:r>
              <a:rPr lang="sl-SI"/>
              <a:t>Fourth level</a:t>
            </a:r>
          </a:p>
          <a:p>
            <a:pPr lvl="4"/>
            <a:r>
              <a:rPr lang="sl-SI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7478486" cy="857250"/>
          </a:xfrm>
        </p:spPr>
        <p:txBody>
          <a:bodyPr/>
          <a:lstStyle/>
          <a:p>
            <a:r>
              <a:rPr lang="sl-SI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117490" cy="2813488"/>
          </a:xfrm>
        </p:spPr>
        <p:txBody>
          <a:bodyPr/>
          <a:lstStyle/>
          <a:p>
            <a:pPr lvl="0"/>
            <a:r>
              <a:rPr lang="sl-SI"/>
              <a:t>Click to edit Master text styles</a:t>
            </a:r>
          </a:p>
          <a:p>
            <a:pPr lvl="1"/>
            <a:r>
              <a:rPr lang="sl-SI"/>
              <a:t>Second level</a:t>
            </a:r>
          </a:p>
          <a:p>
            <a:pPr lvl="2"/>
            <a:r>
              <a:rPr lang="sl-SI"/>
              <a:t>Third level</a:t>
            </a:r>
          </a:p>
          <a:p>
            <a:pPr lvl="3"/>
            <a:r>
              <a:rPr lang="sl-SI"/>
              <a:t>Fourth level</a:t>
            </a:r>
          </a:p>
          <a:p>
            <a:pPr lvl="4"/>
            <a:r>
              <a:rPr lang="sl-SI"/>
              <a:t>Fifth level</a:t>
            </a:r>
            <a:endParaRPr lang="en-US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118476" y="4526757"/>
            <a:ext cx="745621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ro-RO" dirty="0"/>
              <a:t>Lorem ipsum dolor sit amet, consectetuer adipiscing elit.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2911982"/>
            <a:ext cx="7659687" cy="8763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sl-SI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1664494"/>
            <a:ext cx="6135687" cy="122515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Click to edit Master text styles</a:t>
            </a: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118476" y="4526757"/>
            <a:ext cx="745621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ro-RO" dirty="0"/>
              <a:t>Lorem ipsum dolor sit amet, consectetuer adipiscing elit.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52144"/>
            <a:ext cx="3922110" cy="29534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dirty="0"/>
              <a:t>Click to edit Master text styles</a:t>
            </a:r>
          </a:p>
          <a:p>
            <a:pPr lvl="1"/>
            <a:r>
              <a:rPr lang="sl-SI" dirty="0"/>
              <a:t>Second level</a:t>
            </a:r>
          </a:p>
          <a:p>
            <a:pPr lvl="2"/>
            <a:r>
              <a:rPr lang="sl-SI" dirty="0"/>
              <a:t>Third level</a:t>
            </a:r>
          </a:p>
          <a:p>
            <a:pPr lvl="3"/>
            <a:r>
              <a:rPr lang="sl-SI" dirty="0"/>
              <a:t>Fourth level</a:t>
            </a:r>
          </a:p>
          <a:p>
            <a:pPr lvl="4"/>
            <a:r>
              <a:rPr lang="sl-SI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931" y="1152144"/>
            <a:ext cx="3818759" cy="29534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dirty="0"/>
              <a:t>Click to edit Master text styles</a:t>
            </a:r>
          </a:p>
          <a:p>
            <a:pPr lvl="1"/>
            <a:r>
              <a:rPr lang="sl-SI" dirty="0"/>
              <a:t>Second level</a:t>
            </a:r>
          </a:p>
          <a:p>
            <a:pPr lvl="2"/>
            <a:r>
              <a:rPr lang="sl-SI" dirty="0"/>
              <a:t>Third level</a:t>
            </a:r>
          </a:p>
          <a:p>
            <a:pPr lvl="3"/>
            <a:r>
              <a:rPr lang="sl-SI" dirty="0"/>
              <a:t>Fourth level</a:t>
            </a:r>
          </a:p>
          <a:p>
            <a:pPr lvl="4"/>
            <a:r>
              <a:rPr lang="sl-SI" dirty="0"/>
              <a:t>Fifth level</a:t>
            </a:r>
            <a:endParaRPr lang="en-US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118476" y="4526757"/>
            <a:ext cx="745621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ro-RO" dirty="0"/>
              <a:t>Lorem ipsum dolor sit amet, consectetuer adipiscing elit.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26380"/>
            <a:ext cx="7445829" cy="857250"/>
          </a:xfrm>
        </p:spPr>
        <p:txBody>
          <a:bodyPr/>
          <a:lstStyle>
            <a:lvl1pPr>
              <a:defRPr/>
            </a:lvl1pPr>
          </a:lstStyle>
          <a:p>
            <a:r>
              <a:rPr lang="sl-SI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3948386" cy="479822"/>
          </a:xfrm>
        </p:spPr>
        <p:txBody>
          <a:bodyPr anchor="b">
            <a:noAutofit/>
          </a:bodyPr>
          <a:lstStyle>
            <a:lvl1pPr marL="0" indent="0" algn="l">
              <a:buNone/>
              <a:defRPr sz="2000" b="0" i="0">
                <a:solidFill>
                  <a:srgbClr val="C2A37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3948386" cy="242846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dirty="0"/>
              <a:t>Click to edit Master text styles</a:t>
            </a:r>
          </a:p>
          <a:p>
            <a:pPr lvl="1"/>
            <a:r>
              <a:rPr lang="sl-SI" dirty="0"/>
              <a:t>Second level</a:t>
            </a:r>
          </a:p>
          <a:p>
            <a:pPr lvl="2"/>
            <a:r>
              <a:rPr lang="sl-SI" dirty="0"/>
              <a:t>Third level</a:t>
            </a:r>
          </a:p>
          <a:p>
            <a:pPr lvl="3"/>
            <a:r>
              <a:rPr lang="sl-SI" dirty="0"/>
              <a:t>Fourth level</a:t>
            </a:r>
          </a:p>
          <a:p>
            <a:pPr lvl="4"/>
            <a:r>
              <a:rPr lang="sl-SI" dirty="0"/>
              <a:t>Fifth level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1118476" y="4526757"/>
            <a:ext cx="745621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ro-RO" dirty="0"/>
              <a:t>Lorem ipsum dolor sit amet, consectetuer adipiscing elit.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2"/>
          </p:nvPr>
        </p:nvSpPr>
        <p:spPr>
          <a:xfrm>
            <a:off x="4635062" y="1151335"/>
            <a:ext cx="3948386" cy="479822"/>
          </a:xfrm>
        </p:spPr>
        <p:txBody>
          <a:bodyPr anchor="b">
            <a:noAutofit/>
          </a:bodyPr>
          <a:lstStyle>
            <a:lvl1pPr marL="0" indent="0" algn="l">
              <a:buNone/>
              <a:defRPr sz="2000" b="0" i="0">
                <a:solidFill>
                  <a:srgbClr val="C2A37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13"/>
          </p:nvPr>
        </p:nvSpPr>
        <p:spPr>
          <a:xfrm>
            <a:off x="4638565" y="1631157"/>
            <a:ext cx="3948386" cy="242846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dirty="0"/>
              <a:t>Click to edit Master text styles</a:t>
            </a:r>
          </a:p>
          <a:p>
            <a:pPr lvl="1"/>
            <a:r>
              <a:rPr lang="sl-SI" dirty="0"/>
              <a:t>Second level</a:t>
            </a:r>
          </a:p>
          <a:p>
            <a:pPr lvl="2"/>
            <a:r>
              <a:rPr lang="sl-SI" dirty="0"/>
              <a:t>Third level</a:t>
            </a:r>
          </a:p>
          <a:p>
            <a:pPr lvl="3"/>
            <a:r>
              <a:rPr lang="sl-SI" dirty="0"/>
              <a:t>Fourth level</a:t>
            </a:r>
          </a:p>
          <a:p>
            <a:pPr lvl="4"/>
            <a:r>
              <a:rPr lang="sl-SI" dirty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20257"/>
            <a:ext cx="7453993" cy="857250"/>
          </a:xfrm>
        </p:spPr>
        <p:txBody>
          <a:bodyPr/>
          <a:lstStyle/>
          <a:p>
            <a:r>
              <a:rPr lang="sl-SI"/>
              <a:t>Click to edit Master title style</a:t>
            </a:r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118476" y="4526757"/>
            <a:ext cx="745621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ro-RO" dirty="0"/>
              <a:t>Lorem ipsum dolor sit amet, consectetuer adipiscing elit.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118476" y="4526757"/>
            <a:ext cx="745621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ro-RO" dirty="0"/>
              <a:t>Lorem ipsum dolor sit amet, consectetuer adipiscing elit.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3287399"/>
            <a:ext cx="8523889" cy="44577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sl-SI" dirty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3733169"/>
            <a:ext cx="8523890" cy="4572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285750"/>
            <a:ext cx="8523890" cy="2854216"/>
          </a:xfrm>
        </p:spPr>
        <p:txBody>
          <a:bodyPr/>
          <a:lstStyle/>
          <a:p>
            <a:pPr lvl="0"/>
            <a:r>
              <a:rPr lang="sl-SI"/>
              <a:t>Click to edit Master text styles</a:t>
            </a:r>
          </a:p>
          <a:p>
            <a:pPr lvl="1"/>
            <a:r>
              <a:rPr lang="sl-SI"/>
              <a:t>Second level</a:t>
            </a:r>
          </a:p>
          <a:p>
            <a:pPr lvl="2"/>
            <a:r>
              <a:rPr lang="sl-SI"/>
              <a:t>Third level</a:t>
            </a:r>
          </a:p>
          <a:p>
            <a:pPr lvl="3"/>
            <a:r>
              <a:rPr lang="sl-SI"/>
              <a:t>Fourth level</a:t>
            </a:r>
          </a:p>
          <a:p>
            <a:pPr lvl="4"/>
            <a:r>
              <a:rPr lang="sl-SI"/>
              <a:t>Fifth level</a:t>
            </a:r>
            <a:endParaRPr lang="en-US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118476" y="4526757"/>
            <a:ext cx="745621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ro-RO" dirty="0"/>
              <a:t>Lorem ipsum dolor sit amet, consectetuer adipiscing elit.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1089932"/>
            <a:ext cx="9144000" cy="316018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Drag picture to placeholder or click icon to add</a:t>
            </a:r>
            <a:endParaRPr lang="en-US" dirty="0"/>
          </a:p>
        </p:txBody>
      </p:sp>
      <p:sp>
        <p:nvSpPr>
          <p:cNvPr id="11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118476" y="4526757"/>
            <a:ext cx="745621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ro-RO" dirty="0"/>
              <a:t>Lorem ipsum dolor sit amet, consectetuer adipiscing elit.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0"/>
            <a:ext cx="9144000" cy="1083199"/>
          </a:xfrm>
          <a:prstGeom prst="rect">
            <a:avLst/>
          </a:prstGeom>
          <a:solidFill>
            <a:srgbClr val="003B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11749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l-SI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117490" cy="360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dirty="0"/>
              <a:t>Click to edit Master text styles</a:t>
            </a:r>
          </a:p>
          <a:p>
            <a:pPr lvl="1"/>
            <a:r>
              <a:rPr lang="sl-SI" dirty="0"/>
              <a:t>Second level</a:t>
            </a:r>
          </a:p>
          <a:p>
            <a:pPr lvl="2"/>
            <a:r>
              <a:rPr lang="sl-SI" dirty="0"/>
              <a:t>Third level</a:t>
            </a:r>
          </a:p>
          <a:p>
            <a:pPr lvl="3"/>
            <a:r>
              <a:rPr lang="sl-SI" dirty="0"/>
              <a:t>Fourth level</a:t>
            </a:r>
          </a:p>
          <a:p>
            <a:pPr lvl="4"/>
            <a:r>
              <a:rPr lang="sl-SI" dirty="0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358" y="208994"/>
            <a:ext cx="797912" cy="6768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000" kern="1200" cap="all" spc="-100" baseline="0">
          <a:ln>
            <a:noFill/>
          </a:ln>
          <a:solidFill>
            <a:srgbClr val="C2A37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rgbClr val="C2A372"/>
        </a:buClr>
        <a:buFont typeface="Arial" pitchFamily="34" charset="0"/>
        <a:buChar char="•"/>
        <a:defRPr sz="2200" kern="1200">
          <a:solidFill>
            <a:srgbClr val="333333"/>
          </a:solidFill>
          <a:latin typeface="Arial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rgbClr val="C2A372"/>
        </a:buClr>
        <a:buFont typeface="Arial" pitchFamily="34" charset="0"/>
        <a:buChar char="•"/>
        <a:defRPr sz="2000" kern="1200">
          <a:solidFill>
            <a:srgbClr val="333333"/>
          </a:solidFill>
          <a:latin typeface="Arial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rgbClr val="C2A372"/>
        </a:buClr>
        <a:buFont typeface="Arial" pitchFamily="34" charset="0"/>
        <a:buChar char="•"/>
        <a:defRPr sz="1800" kern="1200">
          <a:solidFill>
            <a:srgbClr val="333333"/>
          </a:solidFill>
          <a:latin typeface="Arial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rgbClr val="C2A372"/>
        </a:buClr>
        <a:buFont typeface="Arial" pitchFamily="34" charset="0"/>
        <a:buChar char="•"/>
        <a:defRPr sz="1600" kern="1200">
          <a:solidFill>
            <a:srgbClr val="333333"/>
          </a:solidFill>
          <a:latin typeface="Arial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rgbClr val="C2A372"/>
        </a:buClr>
        <a:buFont typeface="Arial" pitchFamily="34" charset="0"/>
        <a:buChar char="•"/>
        <a:defRPr sz="1400" kern="1200" baseline="0">
          <a:solidFill>
            <a:srgbClr val="333333"/>
          </a:solidFill>
          <a:latin typeface="Arial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zdravniskazbornica.si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26380"/>
            <a:ext cx="7445829" cy="857250"/>
          </a:xfrm>
        </p:spPr>
        <p:txBody>
          <a:bodyPr anchor="ctr">
            <a:normAutofit/>
          </a:bodyPr>
          <a:lstStyle/>
          <a:p>
            <a:r>
              <a:rPr lang="sl-SI" dirty="0"/>
              <a:t>NAVODILA ORGANIZATORJEM ZA dodajanje termina pri internih izobraževanjih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3948386" cy="2428465"/>
          </a:xfrm>
        </p:spPr>
        <p:txBody>
          <a:bodyPr>
            <a:normAutofit/>
          </a:bodyPr>
          <a:lstStyle/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r>
              <a:rPr lang="sl-SI" dirty="0"/>
              <a:t>Posodobitev: 21.11.2023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584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049BCEC9-0B4F-3E22-BA19-D0A2CF77D831}"/>
              </a:ext>
            </a:extLst>
          </p:cNvPr>
          <p:cNvSpPr txBox="1"/>
          <p:nvPr/>
        </p:nvSpPr>
        <p:spPr>
          <a:xfrm>
            <a:off x="433138" y="1116061"/>
            <a:ext cx="693018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1400" dirty="0">
                <a:latin typeface="Calibri" panose="020F0502020204030204" pitchFamily="34" charset="0"/>
                <a:cs typeface="Calibri" panose="020F0502020204030204" pitchFamily="34" charset="0"/>
              </a:rPr>
              <a:t>Če so v prvotni vlogi že vneseni termini, za katere naslovi ob vlog niso bili znani, in je bila vloga s strani ZZS že obravnava in potrjena, se podnaslovi izobraževanj naknadno vnesejo na zavihku termini</a:t>
            </a:r>
            <a:r>
              <a:rPr lang="sl-SI" sz="1400" cap="none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sl-SI" sz="1400" dirty="0"/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9E01EFE7-A6C7-4537-B84B-DADBEA46B4D7}"/>
              </a:ext>
            </a:extLst>
          </p:cNvPr>
          <p:cNvSpPr txBox="1"/>
          <p:nvPr/>
        </p:nvSpPr>
        <p:spPr>
          <a:xfrm>
            <a:off x="550015" y="371260"/>
            <a:ext cx="59539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VNOS NASLOVOV IZOBRAŽEVANJ NA DODATNIH TERMINOV </a:t>
            </a:r>
            <a:endParaRPr lang="sl-SI" dirty="0">
              <a:solidFill>
                <a:schemeClr val="bg1"/>
              </a:solidFill>
            </a:endParaRPr>
          </a:p>
          <a:p>
            <a:endParaRPr lang="sl-SI" dirty="0">
              <a:solidFill>
                <a:schemeClr val="bg1"/>
              </a:solidFill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9F5EF4AC-244A-59E0-8571-44B8C1F930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15" y="2013973"/>
            <a:ext cx="6930188" cy="2013466"/>
          </a:xfrm>
          <a:prstGeom prst="rect">
            <a:avLst/>
          </a:prstGeom>
        </p:spPr>
      </p:pic>
      <p:sp>
        <p:nvSpPr>
          <p:cNvPr id="5" name="Pravokotnik 4">
            <a:extLst>
              <a:ext uri="{FF2B5EF4-FFF2-40B4-BE49-F238E27FC236}">
                <a16:creationId xmlns:a16="http://schemas.microsoft.com/office/drawing/2014/main" id="{73E3F48D-D7BD-1EB9-D268-B778BB0E660C}"/>
              </a:ext>
            </a:extLst>
          </p:cNvPr>
          <p:cNvSpPr/>
          <p:nvPr/>
        </p:nvSpPr>
        <p:spPr>
          <a:xfrm>
            <a:off x="4104487" y="2248186"/>
            <a:ext cx="275008" cy="1581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ravokotnik: en zaokrožen vogal 5">
            <a:extLst>
              <a:ext uri="{FF2B5EF4-FFF2-40B4-BE49-F238E27FC236}">
                <a16:creationId xmlns:a16="http://schemas.microsoft.com/office/drawing/2014/main" id="{6AFDCD81-5E2D-B11E-4065-9B240DE5FCD8}"/>
              </a:ext>
            </a:extLst>
          </p:cNvPr>
          <p:cNvSpPr/>
          <p:nvPr/>
        </p:nvSpPr>
        <p:spPr>
          <a:xfrm>
            <a:off x="6785811" y="3848911"/>
            <a:ext cx="639392" cy="178528"/>
          </a:xfrm>
          <a:prstGeom prst="round1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6804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049BCEC9-0B4F-3E22-BA19-D0A2CF77D831}"/>
              </a:ext>
            </a:extLst>
          </p:cNvPr>
          <p:cNvSpPr txBox="1"/>
          <p:nvPr/>
        </p:nvSpPr>
        <p:spPr>
          <a:xfrm>
            <a:off x="818148" y="1037790"/>
            <a:ext cx="6813311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l-SI" sz="1400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sz="1200" dirty="0"/>
              <a:t>V nastavitvah v „podnaslovu“ vpišete  naslov izobraževanja. Ko je naslov izobraževanja vnesen, ga shranite s klikom na gumb „Potrdi“.</a:t>
            </a: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9E01EFE7-A6C7-4537-B84B-DADBEA46B4D7}"/>
              </a:ext>
            </a:extLst>
          </p:cNvPr>
          <p:cNvSpPr txBox="1"/>
          <p:nvPr/>
        </p:nvSpPr>
        <p:spPr>
          <a:xfrm>
            <a:off x="550015" y="371260"/>
            <a:ext cx="59539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VNOS NASLOVOV IZOBRAŽEVANJ NA DODATNIH TERMINOV </a:t>
            </a:r>
            <a:endParaRPr lang="sl-SI" dirty="0">
              <a:solidFill>
                <a:schemeClr val="bg1"/>
              </a:solidFill>
            </a:endParaRPr>
          </a:p>
          <a:p>
            <a:endParaRPr lang="sl-SI" dirty="0">
              <a:solidFill>
                <a:schemeClr val="bg1"/>
              </a:solidFill>
            </a:endParaRP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CDD04016-97EE-A1E9-BD3E-4AF02A0B4E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292" y="1864512"/>
            <a:ext cx="2140792" cy="3024605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A17B4154-26E0-8E1E-0679-0FCF0A5E49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8179" y="3751767"/>
            <a:ext cx="3472449" cy="115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195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049BCEC9-0B4F-3E22-BA19-D0A2CF77D831}"/>
              </a:ext>
            </a:extLst>
          </p:cNvPr>
          <p:cNvSpPr txBox="1"/>
          <p:nvPr/>
        </p:nvSpPr>
        <p:spPr>
          <a:xfrm>
            <a:off x="818148" y="1037790"/>
            <a:ext cx="6813311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l-SI" sz="1400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195" marR="36195">
              <a:spcAft>
                <a:spcPts val="600"/>
              </a:spcAft>
            </a:pPr>
            <a:r>
              <a:rPr lang="sl-SI" sz="1200" kern="1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Popravki na »Termini«/«Nastavitve« niso  več mogoči, ko je </a:t>
            </a:r>
            <a:r>
              <a:rPr lang="sl-SI" sz="1200" kern="10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termin zaprt (</a:t>
            </a:r>
            <a:r>
              <a:rPr lang="sl-SI" sz="1200" kern="1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polja so obarvana sivo). </a:t>
            </a: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9E01EFE7-A6C7-4537-B84B-DADBEA46B4D7}"/>
              </a:ext>
            </a:extLst>
          </p:cNvPr>
          <p:cNvSpPr txBox="1"/>
          <p:nvPr/>
        </p:nvSpPr>
        <p:spPr>
          <a:xfrm>
            <a:off x="550015" y="371260"/>
            <a:ext cx="59539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VNOS NASLOVOV IZOBRAŽEVANJ NA DODATNIH TERMINOV </a:t>
            </a:r>
            <a:endParaRPr lang="sl-SI" dirty="0">
              <a:solidFill>
                <a:schemeClr val="bg1"/>
              </a:solidFill>
            </a:endParaRPr>
          </a:p>
          <a:p>
            <a:endParaRPr lang="sl-SI" dirty="0">
              <a:solidFill>
                <a:schemeClr val="bg1"/>
              </a:solidFill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665E7A6C-577F-27A3-BB9A-29B7AAB3BE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758" y="1714898"/>
            <a:ext cx="3640242" cy="273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803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: zaokroženi vogali 6">
            <a:extLst>
              <a:ext uri="{FF2B5EF4-FFF2-40B4-BE49-F238E27FC236}">
                <a16:creationId xmlns:a16="http://schemas.microsoft.com/office/drawing/2014/main" id="{0F6D0232-6719-F7A5-9E2B-B4D40FECBC07}"/>
              </a:ext>
            </a:extLst>
          </p:cNvPr>
          <p:cNvSpPr/>
          <p:nvPr/>
        </p:nvSpPr>
        <p:spPr>
          <a:xfrm>
            <a:off x="310800" y="1095727"/>
            <a:ext cx="7815671" cy="526818"/>
          </a:xfrm>
          <a:prstGeom prst="roundRect">
            <a:avLst/>
          </a:prstGeom>
          <a:solidFill>
            <a:srgbClr val="193D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1050" cap="none" spc="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Obiščemo spletno stran zbornice </a:t>
            </a:r>
            <a:r>
              <a:rPr lang="en-US" sz="1050" cap="none" spc="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https://www.zdravniskazbornica.si/</a:t>
            </a:r>
            <a:r>
              <a:rPr lang="sl-SI" sz="1050" cap="none" spc="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kjer se v aplikacijo </a:t>
            </a:r>
            <a:r>
              <a:rPr lang="sl-SI" sz="1050" cap="none" spc="0" dirty="0" err="1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Licenčnik</a:t>
            </a:r>
            <a:r>
              <a:rPr lang="sl-SI" sz="1050" cap="none" spc="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prijavimo s  svojim uporabniškim imenom in geslom. </a:t>
            </a:r>
            <a:r>
              <a:rPr lang="sl-SI" sz="1050" cap="none" spc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Če želite dodati na že obstoječo vlogo </a:t>
            </a:r>
            <a:r>
              <a:rPr lang="sl-SI" sz="1050" b="1" u="sng" cap="none" spc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novi termin </a:t>
            </a:r>
            <a:r>
              <a:rPr lang="sl-SI" sz="1050" cap="none" spc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izobraževanja, poiščite zavihek </a:t>
            </a:r>
            <a:r>
              <a:rPr lang="en-US" sz="1050" cap="none" spc="0" dirty="0">
                <a:solidFill>
                  <a:schemeClr val="bg1"/>
                </a:solidFill>
              </a:rPr>
              <a:t>»</a:t>
            </a:r>
            <a:r>
              <a:rPr lang="sl-SI" sz="1050" b="1" u="sng" cap="none" spc="0" dirty="0">
                <a:solidFill>
                  <a:srgbClr val="0070C0"/>
                </a:solidFill>
              </a:rPr>
              <a:t>V</a:t>
            </a:r>
            <a:r>
              <a:rPr lang="en-US" sz="1050" b="1" u="sng" cap="none" spc="0" dirty="0">
                <a:solidFill>
                  <a:srgbClr val="0070C0"/>
                </a:solidFill>
              </a:rPr>
              <a:t>loga</a:t>
            </a:r>
            <a:r>
              <a:rPr lang="en-US" sz="1050" cap="none" spc="0" dirty="0">
                <a:solidFill>
                  <a:schemeClr val="bg1"/>
                </a:solidFill>
              </a:rPr>
              <a:t>«</a:t>
            </a:r>
            <a:r>
              <a:rPr lang="sl-SI" sz="1050" cap="none" spc="0" dirty="0">
                <a:solidFill>
                  <a:schemeClr val="bg1"/>
                </a:solidFill>
              </a:rPr>
              <a:t>.</a:t>
            </a:r>
            <a:endParaRPr lang="sl-SI" sz="10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3AC4698D-9090-89B2-A7E2-565D635C7A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520" y="1682216"/>
            <a:ext cx="7868951" cy="2091453"/>
          </a:xfrm>
          <a:prstGeom prst="rect">
            <a:avLst/>
          </a:prstGeom>
        </p:spPr>
      </p:pic>
      <p:sp>
        <p:nvSpPr>
          <p:cNvPr id="10" name="Pravokotnik 9">
            <a:extLst>
              <a:ext uri="{FF2B5EF4-FFF2-40B4-BE49-F238E27FC236}">
                <a16:creationId xmlns:a16="http://schemas.microsoft.com/office/drawing/2014/main" id="{214F5C29-43B8-336B-9167-B13E98B74BFD}"/>
              </a:ext>
            </a:extLst>
          </p:cNvPr>
          <p:cNvSpPr/>
          <p:nvPr/>
        </p:nvSpPr>
        <p:spPr>
          <a:xfrm>
            <a:off x="5346797" y="1919542"/>
            <a:ext cx="411829" cy="3001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noFill/>
            </a:endParaRPr>
          </a:p>
        </p:txBody>
      </p:sp>
      <p:sp>
        <p:nvSpPr>
          <p:cNvPr id="11" name="Pravokotnik 10">
            <a:extLst>
              <a:ext uri="{FF2B5EF4-FFF2-40B4-BE49-F238E27FC236}">
                <a16:creationId xmlns:a16="http://schemas.microsoft.com/office/drawing/2014/main" id="{B4860551-3343-A027-0246-6E156EA636E7}"/>
              </a:ext>
            </a:extLst>
          </p:cNvPr>
          <p:cNvSpPr/>
          <p:nvPr/>
        </p:nvSpPr>
        <p:spPr>
          <a:xfrm>
            <a:off x="5501132" y="1945588"/>
            <a:ext cx="309414" cy="248055"/>
          </a:xfrm>
          <a:prstGeom prst="rect">
            <a:avLst/>
          </a:prstGeom>
          <a:noFill/>
          <a:ln>
            <a:solidFill>
              <a:srgbClr val="193D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ravokotnik: zaokroženi vogali 11">
            <a:extLst>
              <a:ext uri="{FF2B5EF4-FFF2-40B4-BE49-F238E27FC236}">
                <a16:creationId xmlns:a16="http://schemas.microsoft.com/office/drawing/2014/main" id="{140A18FA-0DB4-CEDE-9CE1-3A006FF0AB72}"/>
              </a:ext>
            </a:extLst>
          </p:cNvPr>
          <p:cNvSpPr/>
          <p:nvPr/>
        </p:nvSpPr>
        <p:spPr>
          <a:xfrm>
            <a:off x="362222" y="3773669"/>
            <a:ext cx="7868951" cy="446887"/>
          </a:xfrm>
          <a:prstGeom prst="roundRect">
            <a:avLst/>
          </a:prstGeom>
          <a:solidFill>
            <a:srgbClr val="193D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l-SI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7C9B84FB-C3A1-D7D4-77A8-39386A3F0442}"/>
              </a:ext>
            </a:extLst>
          </p:cNvPr>
          <p:cNvSpPr txBox="1"/>
          <p:nvPr/>
        </p:nvSpPr>
        <p:spPr>
          <a:xfrm>
            <a:off x="362222" y="309383"/>
            <a:ext cx="6279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</a:rPr>
              <a:t>VNOS DODATNIH TERMINOV</a:t>
            </a:r>
          </a:p>
        </p:txBody>
      </p:sp>
    </p:spTree>
    <p:extLst>
      <p:ext uri="{BB962C8B-B14F-4D97-AF65-F5344CB8AC3E}">
        <p14:creationId xmlns:p14="http://schemas.microsoft.com/office/powerpoint/2010/main" val="402985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: zaokroženi vogali 2">
            <a:extLst>
              <a:ext uri="{FF2B5EF4-FFF2-40B4-BE49-F238E27FC236}">
                <a16:creationId xmlns:a16="http://schemas.microsoft.com/office/drawing/2014/main" id="{685D4CC9-B022-3A55-C1DA-1138F6F18E81}"/>
              </a:ext>
            </a:extLst>
          </p:cNvPr>
          <p:cNvSpPr/>
          <p:nvPr/>
        </p:nvSpPr>
        <p:spPr>
          <a:xfrm>
            <a:off x="467552" y="1277368"/>
            <a:ext cx="8208895" cy="600293"/>
          </a:xfrm>
          <a:prstGeom prst="roundRect">
            <a:avLst/>
          </a:prstGeom>
          <a:solidFill>
            <a:srgbClr val="193D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l-SI" sz="1100" dirty="0">
                <a:latin typeface="Calibri" panose="020F0502020204030204" pitchFamily="34" charset="0"/>
                <a:cs typeface="Calibri" panose="020F0502020204030204" pitchFamily="34" charset="0"/>
              </a:rPr>
              <a:t>Ob kliki na gumb </a:t>
            </a:r>
            <a:r>
              <a:rPr lang="en-US" sz="1100" cap="none" spc="0" dirty="0">
                <a:solidFill>
                  <a:schemeClr val="bg1"/>
                </a:solidFill>
              </a:rPr>
              <a:t>»</a:t>
            </a:r>
            <a:r>
              <a:rPr lang="sl-SI" sz="1100" cap="none" spc="0" dirty="0">
                <a:solidFill>
                  <a:schemeClr val="bg1"/>
                </a:solidFill>
              </a:rPr>
              <a:t>V</a:t>
            </a:r>
            <a:r>
              <a:rPr lang="sl-SI" sz="1100" dirty="0">
                <a:latin typeface="Calibri" panose="020F0502020204030204" pitchFamily="34" charset="0"/>
                <a:cs typeface="Calibri" panose="020F0502020204030204" pitchFamily="34" charset="0"/>
              </a:rPr>
              <a:t>loga</a:t>
            </a:r>
            <a:r>
              <a:rPr lang="en-US" sz="1100" cap="none" spc="0" dirty="0">
                <a:solidFill>
                  <a:schemeClr val="bg1"/>
                </a:solidFill>
              </a:rPr>
              <a:t>»</a:t>
            </a:r>
            <a:r>
              <a:rPr lang="sl-SI" sz="1100" dirty="0">
                <a:latin typeface="Calibri" panose="020F0502020204030204" pitchFamily="34" charset="0"/>
                <a:cs typeface="Calibri" panose="020F0502020204030204" pitchFamily="34" charset="0"/>
              </a:rPr>
              <a:t> vam bodo prikazana vsa vaša prejšnja prijavljena izobraževanja na ZZS. S pomočjo določenih kriterijev, kot so </a:t>
            </a:r>
            <a:r>
              <a:rPr lang="sl-SI" sz="1100" u="sng" dirty="0">
                <a:latin typeface="Calibri" panose="020F0502020204030204" pitchFamily="34" charset="0"/>
                <a:cs typeface="Calibri" panose="020F0502020204030204" pitchFamily="34" charset="0"/>
              </a:rPr>
              <a:t>naslov izobraževanja </a:t>
            </a:r>
            <a:r>
              <a:rPr lang="sl-SI" sz="1100" dirty="0">
                <a:latin typeface="Calibri" panose="020F0502020204030204" pitchFamily="34" charset="0"/>
                <a:cs typeface="Calibri" panose="020F0502020204030204" pitchFamily="34" charset="0"/>
              </a:rPr>
              <a:t>ali </a:t>
            </a:r>
            <a:r>
              <a:rPr lang="sl-SI" sz="1100" u="sng" dirty="0">
                <a:latin typeface="Calibri" panose="020F0502020204030204" pitchFamily="34" charset="0"/>
                <a:cs typeface="Calibri" panose="020F0502020204030204" pitchFamily="34" charset="0"/>
              </a:rPr>
              <a:t>datum začetka izobraževanja</a:t>
            </a:r>
            <a:r>
              <a:rPr lang="sl-SI" sz="1100" dirty="0">
                <a:latin typeface="Calibri" panose="020F0502020204030204" pitchFamily="34" charset="0"/>
                <a:cs typeface="Calibri" panose="020F0502020204030204" pitchFamily="34" charset="0"/>
              </a:rPr>
              <a:t>, lahko enostavno poiščete ustrezno vlogo, na katero bi radi dodali nov termin izobraževanja.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A2EEA51D-11CA-BB57-CEF9-5120F50931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578" y="2025747"/>
            <a:ext cx="7812899" cy="3043558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47FC3262-F649-25DA-A704-2759B204DB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819" y="2319133"/>
            <a:ext cx="7232658" cy="2103374"/>
          </a:xfrm>
          <a:prstGeom prst="rect">
            <a:avLst/>
          </a:prstGeom>
        </p:spPr>
      </p:pic>
      <p:sp>
        <p:nvSpPr>
          <p:cNvPr id="7" name="Pravokotnik 6">
            <a:extLst>
              <a:ext uri="{FF2B5EF4-FFF2-40B4-BE49-F238E27FC236}">
                <a16:creationId xmlns:a16="http://schemas.microsoft.com/office/drawing/2014/main" id="{821FD889-52BB-E551-34B5-F0A42D0E1B8A}"/>
              </a:ext>
            </a:extLst>
          </p:cNvPr>
          <p:cNvSpPr/>
          <p:nvPr/>
        </p:nvSpPr>
        <p:spPr>
          <a:xfrm>
            <a:off x="5788908" y="2096932"/>
            <a:ext cx="336884" cy="222201"/>
          </a:xfrm>
          <a:prstGeom prst="rect">
            <a:avLst/>
          </a:prstGeom>
          <a:noFill/>
          <a:ln>
            <a:solidFill>
              <a:srgbClr val="193D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cxnSp>
        <p:nvCxnSpPr>
          <p:cNvPr id="11" name="Raven puščični povezovalnik 10">
            <a:extLst>
              <a:ext uri="{FF2B5EF4-FFF2-40B4-BE49-F238E27FC236}">
                <a16:creationId xmlns:a16="http://schemas.microsoft.com/office/drawing/2014/main" id="{9D8D8BF6-7CC3-BD0E-2C65-DAD3C7F5FCEB}"/>
              </a:ext>
            </a:extLst>
          </p:cNvPr>
          <p:cNvCxnSpPr>
            <a:cxnSpLocks/>
          </p:cNvCxnSpPr>
          <p:nvPr/>
        </p:nvCxnSpPr>
        <p:spPr>
          <a:xfrm flipH="1">
            <a:off x="2220686" y="1633954"/>
            <a:ext cx="790646" cy="116190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Raven puščični povezovalnik 12">
            <a:extLst>
              <a:ext uri="{FF2B5EF4-FFF2-40B4-BE49-F238E27FC236}">
                <a16:creationId xmlns:a16="http://schemas.microsoft.com/office/drawing/2014/main" id="{18850DAD-F1BA-E8C6-5861-02B0CEC47241}"/>
              </a:ext>
            </a:extLst>
          </p:cNvPr>
          <p:cNvCxnSpPr>
            <a:cxnSpLocks/>
          </p:cNvCxnSpPr>
          <p:nvPr/>
        </p:nvCxnSpPr>
        <p:spPr>
          <a:xfrm>
            <a:off x="1421440" y="1684850"/>
            <a:ext cx="586115" cy="88690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9C0C3A34-9679-8E29-2B74-EC3F507E482D}"/>
              </a:ext>
            </a:extLst>
          </p:cNvPr>
          <p:cNvSpPr txBox="1"/>
          <p:nvPr/>
        </p:nvSpPr>
        <p:spPr>
          <a:xfrm>
            <a:off x="467552" y="44590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dirty="0">
                <a:solidFill>
                  <a:schemeClr val="bg1"/>
                </a:solidFill>
              </a:rPr>
              <a:t>VNOS DODATNIH TERMINOV</a:t>
            </a:r>
          </a:p>
        </p:txBody>
      </p:sp>
    </p:spTree>
    <p:extLst>
      <p:ext uri="{BB962C8B-B14F-4D97-AF65-F5344CB8AC3E}">
        <p14:creationId xmlns:p14="http://schemas.microsoft.com/office/powerpoint/2010/main" val="2983090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: zaokroženi vogali 1">
            <a:extLst>
              <a:ext uri="{FF2B5EF4-FFF2-40B4-BE49-F238E27FC236}">
                <a16:creationId xmlns:a16="http://schemas.microsoft.com/office/drawing/2014/main" id="{A4D01B26-AB43-4EC7-B5A8-56A3F6E92C02}"/>
              </a:ext>
            </a:extLst>
          </p:cNvPr>
          <p:cNvSpPr/>
          <p:nvPr/>
        </p:nvSpPr>
        <p:spPr>
          <a:xfrm>
            <a:off x="508763" y="1101364"/>
            <a:ext cx="7539408" cy="577516"/>
          </a:xfrm>
          <a:prstGeom prst="roundRect">
            <a:avLst/>
          </a:prstGeom>
          <a:solidFill>
            <a:srgbClr val="003B7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200" dirty="0">
                <a:latin typeface="Calibri" panose="020F0502020204030204" pitchFamily="34" charset="0"/>
                <a:cs typeface="Calibri" panose="020F0502020204030204" pitchFamily="34" charset="0"/>
              </a:rPr>
              <a:t>Vsaka </a:t>
            </a:r>
            <a:r>
              <a:rPr lang="en-US" sz="1200" cap="none" spc="0" dirty="0">
                <a:solidFill>
                  <a:schemeClr val="bg1"/>
                </a:solidFill>
              </a:rPr>
              <a:t>»</a:t>
            </a:r>
            <a:r>
              <a:rPr lang="sl-SI" sz="1200" cap="none" spc="0" dirty="0">
                <a:solidFill>
                  <a:schemeClr val="bg1"/>
                </a:solidFill>
              </a:rPr>
              <a:t>V</a:t>
            </a:r>
            <a:r>
              <a:rPr lang="sl-SI" sz="1200" b="1" u="sng" dirty="0">
                <a:latin typeface="Calibri" panose="020F0502020204030204" pitchFamily="34" charset="0"/>
                <a:cs typeface="Calibri" panose="020F0502020204030204" pitchFamily="34" charset="0"/>
              </a:rPr>
              <a:t>loga/termin</a:t>
            </a:r>
            <a:r>
              <a:rPr lang="en-US" sz="1200" cap="none" spc="0" dirty="0">
                <a:solidFill>
                  <a:schemeClr val="bg1"/>
                </a:solidFill>
              </a:rPr>
              <a:t>»</a:t>
            </a:r>
            <a:r>
              <a:rPr lang="sl-SI" sz="1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200" dirty="0">
                <a:latin typeface="Calibri" panose="020F0502020204030204" pitchFamily="34" charset="0"/>
                <a:cs typeface="Calibri" panose="020F0502020204030204" pitchFamily="34" charset="0"/>
              </a:rPr>
              <a:t>vsebuje pet ikon v skrajnem desnem stolpcu, ki omogočajo različne funkcionalnosti: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87578762-BC76-3BC3-9303-F2B06ABCE5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0821" b="1289"/>
          <a:stretch/>
        </p:blipFill>
        <p:spPr>
          <a:xfrm>
            <a:off x="1784571" y="2137900"/>
            <a:ext cx="371528" cy="375991"/>
          </a:xfrm>
          <a:prstGeom prst="rect">
            <a:avLst/>
          </a:prstGeom>
          <a:ln w="28575">
            <a:solidFill>
              <a:srgbClr val="003B70"/>
            </a:solidFill>
          </a:ln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5228EAEA-D62F-D1D9-95D4-DE14F50DB6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7985" y="2636674"/>
            <a:ext cx="398114" cy="316447"/>
          </a:xfrm>
          <a:prstGeom prst="rect">
            <a:avLst/>
          </a:prstGeom>
          <a:ln w="28575">
            <a:solidFill>
              <a:srgbClr val="003B70"/>
            </a:solidFill>
          </a:ln>
        </p:spPr>
      </p:pic>
      <p:pic>
        <p:nvPicPr>
          <p:cNvPr id="10" name="Slika 9">
            <a:extLst>
              <a:ext uri="{FF2B5EF4-FFF2-40B4-BE49-F238E27FC236}">
                <a16:creationId xmlns:a16="http://schemas.microsoft.com/office/drawing/2014/main" id="{34F07C9F-FDC7-D213-ADFE-C18D181657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3331" y="2186746"/>
            <a:ext cx="407880" cy="335900"/>
          </a:xfrm>
          <a:prstGeom prst="rect">
            <a:avLst/>
          </a:prstGeom>
          <a:ln w="28575">
            <a:solidFill>
              <a:srgbClr val="003B70"/>
            </a:solidFill>
          </a:ln>
        </p:spPr>
      </p:pic>
      <p:pic>
        <p:nvPicPr>
          <p:cNvPr id="12" name="Slika 11">
            <a:extLst>
              <a:ext uri="{FF2B5EF4-FFF2-40B4-BE49-F238E27FC236}">
                <a16:creationId xmlns:a16="http://schemas.microsoft.com/office/drawing/2014/main" id="{120DB0A7-1832-8365-462B-C341527F5D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7596" y="2620855"/>
            <a:ext cx="370800" cy="345228"/>
          </a:xfrm>
          <a:prstGeom prst="rect">
            <a:avLst/>
          </a:prstGeom>
          <a:ln w="28575">
            <a:solidFill>
              <a:srgbClr val="003B70"/>
            </a:solidFill>
          </a:ln>
        </p:spPr>
      </p:pic>
      <p:pic>
        <p:nvPicPr>
          <p:cNvPr id="14" name="Slika 13">
            <a:extLst>
              <a:ext uri="{FF2B5EF4-FFF2-40B4-BE49-F238E27FC236}">
                <a16:creationId xmlns:a16="http://schemas.microsoft.com/office/drawing/2014/main" id="{B2933969-F3C2-3CEF-E664-6927121AF7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57985" y="3091477"/>
            <a:ext cx="370800" cy="256708"/>
          </a:xfrm>
          <a:prstGeom prst="rect">
            <a:avLst/>
          </a:prstGeom>
          <a:ln w="28575">
            <a:solidFill>
              <a:srgbClr val="003B70"/>
            </a:solidFill>
          </a:ln>
        </p:spPr>
      </p:pic>
      <p:sp>
        <p:nvSpPr>
          <p:cNvPr id="15" name="Pravokotnik 14">
            <a:extLst>
              <a:ext uri="{FF2B5EF4-FFF2-40B4-BE49-F238E27FC236}">
                <a16:creationId xmlns:a16="http://schemas.microsoft.com/office/drawing/2014/main" id="{DCEC8854-CD5F-A4F5-56E7-CE835AE4E880}"/>
              </a:ext>
            </a:extLst>
          </p:cNvPr>
          <p:cNvSpPr/>
          <p:nvPr/>
        </p:nvSpPr>
        <p:spPr>
          <a:xfrm>
            <a:off x="2262762" y="2186746"/>
            <a:ext cx="2492191" cy="335900"/>
          </a:xfrm>
          <a:prstGeom prst="rect">
            <a:avLst/>
          </a:prstGeom>
          <a:solidFill>
            <a:srgbClr val="003B7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>
                <a:latin typeface="Calibri" panose="020F0502020204030204" pitchFamily="34" charset="0"/>
                <a:cs typeface="Calibri" panose="020F0502020204030204" pitchFamily="34" charset="0"/>
              </a:rPr>
              <a:t>Ikona + omogoča vnos novega termina </a:t>
            </a:r>
          </a:p>
        </p:txBody>
      </p:sp>
      <p:sp>
        <p:nvSpPr>
          <p:cNvPr id="16" name="Pravokotnik 15">
            <a:extLst>
              <a:ext uri="{FF2B5EF4-FFF2-40B4-BE49-F238E27FC236}">
                <a16:creationId xmlns:a16="http://schemas.microsoft.com/office/drawing/2014/main" id="{89A71D51-1C92-9783-AF33-54520A384AD3}"/>
              </a:ext>
            </a:extLst>
          </p:cNvPr>
          <p:cNvSpPr/>
          <p:nvPr/>
        </p:nvSpPr>
        <p:spPr>
          <a:xfrm>
            <a:off x="5511039" y="2200791"/>
            <a:ext cx="2727342" cy="335900"/>
          </a:xfrm>
          <a:prstGeom prst="rect">
            <a:avLst/>
          </a:prstGeom>
          <a:solidFill>
            <a:srgbClr val="003B7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1100" dirty="0">
                <a:latin typeface="Calibri" panose="020F0502020204030204" pitchFamily="34" charset="0"/>
                <a:cs typeface="Calibri" panose="020F0502020204030204" pitchFamily="34" charset="0"/>
              </a:rPr>
              <a:t>Ikona pisala – omogoča urejanje vloge/termina ali druge podrobnosti </a:t>
            </a:r>
          </a:p>
        </p:txBody>
      </p:sp>
      <p:sp>
        <p:nvSpPr>
          <p:cNvPr id="17" name="Pravokotnik 16">
            <a:extLst>
              <a:ext uri="{FF2B5EF4-FFF2-40B4-BE49-F238E27FC236}">
                <a16:creationId xmlns:a16="http://schemas.microsoft.com/office/drawing/2014/main" id="{3E4984F8-BC9A-C154-0CC6-EB595AACBE7C}"/>
              </a:ext>
            </a:extLst>
          </p:cNvPr>
          <p:cNvSpPr/>
          <p:nvPr/>
        </p:nvSpPr>
        <p:spPr>
          <a:xfrm>
            <a:off x="2276966" y="2636674"/>
            <a:ext cx="2526538" cy="316447"/>
          </a:xfrm>
          <a:prstGeom prst="rect">
            <a:avLst/>
          </a:prstGeom>
          <a:solidFill>
            <a:srgbClr val="003B7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1100" dirty="0">
                <a:latin typeface="Calibri" panose="020F0502020204030204" pitchFamily="34" charset="0"/>
                <a:cs typeface="Calibri" panose="020F0502020204030204" pitchFamily="34" charset="0"/>
              </a:rPr>
              <a:t>Ikona možiček – omogoča vnos aktivnih udeležencev</a:t>
            </a:r>
          </a:p>
        </p:txBody>
      </p:sp>
      <p:sp>
        <p:nvSpPr>
          <p:cNvPr id="18" name="Pravokotnik 17">
            <a:extLst>
              <a:ext uri="{FF2B5EF4-FFF2-40B4-BE49-F238E27FC236}">
                <a16:creationId xmlns:a16="http://schemas.microsoft.com/office/drawing/2014/main" id="{024A3F09-CCDF-9E18-A66F-D5AD44941932}"/>
              </a:ext>
            </a:extLst>
          </p:cNvPr>
          <p:cNvSpPr/>
          <p:nvPr/>
        </p:nvSpPr>
        <p:spPr>
          <a:xfrm>
            <a:off x="2276965" y="3067150"/>
            <a:ext cx="2477988" cy="303990"/>
          </a:xfrm>
          <a:prstGeom prst="rect">
            <a:avLst/>
          </a:prstGeom>
          <a:solidFill>
            <a:srgbClr val="003B7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1100" dirty="0">
                <a:latin typeface="Calibri" panose="020F0502020204030204" pitchFamily="34" charset="0"/>
                <a:cs typeface="Calibri" panose="020F0502020204030204" pitchFamily="34" charset="0"/>
              </a:rPr>
              <a:t>Ikona </a:t>
            </a:r>
            <a:r>
              <a:rPr lang="sl-SI" sz="1100" dirty="0" err="1">
                <a:latin typeface="Calibri" panose="020F0502020204030204" pitchFamily="34" charset="0"/>
                <a:cs typeface="Calibri" panose="020F0502020204030204" pitchFamily="34" charset="0"/>
              </a:rPr>
              <a:t>pdf</a:t>
            </a:r>
            <a:r>
              <a:rPr lang="sl-SI" sz="1100" dirty="0">
                <a:latin typeface="Calibri" panose="020F0502020204030204" pitchFamily="34" charset="0"/>
                <a:cs typeface="Calibri" panose="020F0502020204030204" pitchFamily="34" charset="0"/>
              </a:rPr>
              <a:t> – omogoča pregled – izpis PDF Obvestila o dodeljenih točkah</a:t>
            </a:r>
          </a:p>
        </p:txBody>
      </p:sp>
      <p:sp>
        <p:nvSpPr>
          <p:cNvPr id="19" name="Pravokotnik 18">
            <a:extLst>
              <a:ext uri="{FF2B5EF4-FFF2-40B4-BE49-F238E27FC236}">
                <a16:creationId xmlns:a16="http://schemas.microsoft.com/office/drawing/2014/main" id="{45E8FE3E-DC66-507E-4446-76715C794938}"/>
              </a:ext>
            </a:extLst>
          </p:cNvPr>
          <p:cNvSpPr/>
          <p:nvPr/>
        </p:nvSpPr>
        <p:spPr>
          <a:xfrm>
            <a:off x="5462488" y="2636674"/>
            <a:ext cx="2775893" cy="329409"/>
          </a:xfrm>
          <a:prstGeom prst="rect">
            <a:avLst/>
          </a:prstGeom>
          <a:solidFill>
            <a:srgbClr val="003B7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1100" dirty="0">
                <a:latin typeface="Calibri" panose="020F0502020204030204" pitchFamily="34" charset="0"/>
                <a:cs typeface="Calibri" panose="020F0502020204030204" pitchFamily="34" charset="0"/>
              </a:rPr>
              <a:t>Ikona sponke – omogoča dodajanje datotek k vlogi/terminu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3FCFF7BF-C8E1-6C5E-049E-57D0F3FCFEDB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/>
          <a:stretch/>
        </p:blipFill>
        <p:spPr>
          <a:xfrm>
            <a:off x="448994" y="2071861"/>
            <a:ext cx="1091795" cy="127632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19AB6825-500E-FABB-E756-8405DA9DDC1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47596" y="3030512"/>
            <a:ext cx="396678" cy="350010"/>
          </a:xfrm>
          <a:prstGeom prst="rect">
            <a:avLst/>
          </a:prstGeom>
          <a:ln w="38100" cap="sq">
            <a:solidFill>
              <a:srgbClr val="003B7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Pravokotnik 10">
            <a:extLst>
              <a:ext uri="{FF2B5EF4-FFF2-40B4-BE49-F238E27FC236}">
                <a16:creationId xmlns:a16="http://schemas.microsoft.com/office/drawing/2014/main" id="{CBDB44B6-AA76-F4FC-8CEF-F74E1DC66800}"/>
              </a:ext>
            </a:extLst>
          </p:cNvPr>
          <p:cNvSpPr/>
          <p:nvPr/>
        </p:nvSpPr>
        <p:spPr>
          <a:xfrm>
            <a:off x="5511039" y="3067150"/>
            <a:ext cx="2727342" cy="313372"/>
          </a:xfrm>
          <a:prstGeom prst="rect">
            <a:avLst/>
          </a:prstGeom>
          <a:solidFill>
            <a:srgbClr val="003B7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1050" dirty="0">
                <a:solidFill>
                  <a:schemeClr val="bg1"/>
                </a:solidFill>
              </a:rPr>
              <a:t>Ikona kopiraj – Omogoča kopiranje nove  vloge ali termina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E41F3E60-CBA9-CB2E-7DD2-6721EBA346DD}"/>
              </a:ext>
            </a:extLst>
          </p:cNvPr>
          <p:cNvSpPr txBox="1"/>
          <p:nvPr/>
        </p:nvSpPr>
        <p:spPr>
          <a:xfrm>
            <a:off x="508763" y="52299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dirty="0">
                <a:solidFill>
                  <a:schemeClr val="bg1"/>
                </a:solidFill>
              </a:rPr>
              <a:t>VNOS DODATNIH TERMINOV</a:t>
            </a:r>
          </a:p>
        </p:txBody>
      </p:sp>
    </p:spTree>
    <p:extLst>
      <p:ext uri="{BB962C8B-B14F-4D97-AF65-F5344CB8AC3E}">
        <p14:creationId xmlns:p14="http://schemas.microsoft.com/office/powerpoint/2010/main" val="1795383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Slika 14">
            <a:extLst>
              <a:ext uri="{FF2B5EF4-FFF2-40B4-BE49-F238E27FC236}">
                <a16:creationId xmlns:a16="http://schemas.microsoft.com/office/drawing/2014/main" id="{8213BBF5-B785-0EE6-7952-37B1456EA9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5705" y="2165350"/>
            <a:ext cx="4199686" cy="2866909"/>
          </a:xfrm>
          <a:prstGeom prst="rect">
            <a:avLst/>
          </a:prstGeom>
        </p:spPr>
      </p:pic>
      <p:sp>
        <p:nvSpPr>
          <p:cNvPr id="16" name="Pravokotnik 15">
            <a:extLst>
              <a:ext uri="{FF2B5EF4-FFF2-40B4-BE49-F238E27FC236}">
                <a16:creationId xmlns:a16="http://schemas.microsoft.com/office/drawing/2014/main" id="{17BB15DF-4DDD-8399-18B3-CD892B8BA644}"/>
              </a:ext>
            </a:extLst>
          </p:cNvPr>
          <p:cNvSpPr/>
          <p:nvPr/>
        </p:nvSpPr>
        <p:spPr>
          <a:xfrm>
            <a:off x="348342" y="0"/>
            <a:ext cx="7663543" cy="1059542"/>
          </a:xfrm>
          <a:prstGeom prst="rect">
            <a:avLst/>
          </a:prstGeom>
          <a:solidFill>
            <a:srgbClr val="003B70"/>
          </a:solidFill>
          <a:ln>
            <a:solidFill>
              <a:srgbClr val="003B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dirty="0">
                <a:solidFill>
                  <a:schemeClr val="bg1"/>
                </a:solidFill>
              </a:rPr>
              <a:t>VNOS DODATNIH TERMINOV</a:t>
            </a:r>
          </a:p>
        </p:txBody>
      </p:sp>
      <p:sp>
        <p:nvSpPr>
          <p:cNvPr id="17" name="Pravokotnik 16">
            <a:extLst>
              <a:ext uri="{FF2B5EF4-FFF2-40B4-BE49-F238E27FC236}">
                <a16:creationId xmlns:a16="http://schemas.microsoft.com/office/drawing/2014/main" id="{2D5FDC33-78D6-BC6B-56A9-983275726D4F}"/>
              </a:ext>
            </a:extLst>
          </p:cNvPr>
          <p:cNvSpPr/>
          <p:nvPr/>
        </p:nvSpPr>
        <p:spPr>
          <a:xfrm>
            <a:off x="3606799" y="4550243"/>
            <a:ext cx="2257735" cy="195943"/>
          </a:xfrm>
          <a:prstGeom prst="rect">
            <a:avLst/>
          </a:prstGeom>
          <a:noFill/>
          <a:ln>
            <a:solidFill>
              <a:srgbClr val="003B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8" name="Pravokotnik 17">
            <a:extLst>
              <a:ext uri="{FF2B5EF4-FFF2-40B4-BE49-F238E27FC236}">
                <a16:creationId xmlns:a16="http://schemas.microsoft.com/office/drawing/2014/main" id="{5715D085-7500-FCCC-F358-89D16D7938B3}"/>
              </a:ext>
            </a:extLst>
          </p:cNvPr>
          <p:cNvSpPr/>
          <p:nvPr/>
        </p:nvSpPr>
        <p:spPr>
          <a:xfrm>
            <a:off x="3606800" y="4716679"/>
            <a:ext cx="573314" cy="147215"/>
          </a:xfrm>
          <a:prstGeom prst="rect">
            <a:avLst/>
          </a:prstGeom>
          <a:noFill/>
          <a:ln>
            <a:solidFill>
              <a:srgbClr val="003B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F3E4D70E-F135-C3E4-B344-023AA60374B4}"/>
              </a:ext>
            </a:extLst>
          </p:cNvPr>
          <p:cNvSpPr txBox="1"/>
          <p:nvPr/>
        </p:nvSpPr>
        <p:spPr>
          <a:xfrm>
            <a:off x="536191" y="1064875"/>
            <a:ext cx="8071618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ikoni „</a:t>
            </a:r>
            <a:r>
              <a:rPr lang="sl-SI" sz="1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Vloge“kliknite</a:t>
            </a:r>
            <a:r>
              <a:rPr lang="sl-SI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na ikono </a:t>
            </a:r>
            <a:r>
              <a:rPr lang="sl-SI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sl-SI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na katerem koli terminu tega izobraževanja se vpišejo naslednji podatki:</a:t>
            </a:r>
          </a:p>
          <a:p>
            <a:pPr algn="just"/>
            <a:r>
              <a:rPr lang="sl-SI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Datum novega termina (od. – do.)</a:t>
            </a:r>
          </a:p>
          <a:p>
            <a:pPr algn="just"/>
            <a:r>
              <a:rPr lang="sl-SI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Število dni</a:t>
            </a:r>
          </a:p>
          <a:p>
            <a:endParaRPr lang="sl-SI" sz="1050" dirty="0"/>
          </a:p>
        </p:txBody>
      </p:sp>
      <p:pic>
        <p:nvPicPr>
          <p:cNvPr id="10" name="Slika 9">
            <a:extLst>
              <a:ext uri="{FF2B5EF4-FFF2-40B4-BE49-F238E27FC236}">
                <a16:creationId xmlns:a16="http://schemas.microsoft.com/office/drawing/2014/main" id="{822F0566-6C8B-0537-0232-8B011F27D2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91" y="1752166"/>
            <a:ext cx="8170274" cy="342653"/>
          </a:xfrm>
          <a:prstGeom prst="rect">
            <a:avLst/>
          </a:prstGeom>
        </p:spPr>
      </p:pic>
      <p:cxnSp>
        <p:nvCxnSpPr>
          <p:cNvPr id="12" name="Povezovalnik: kolenski 11">
            <a:extLst>
              <a:ext uri="{FF2B5EF4-FFF2-40B4-BE49-F238E27FC236}">
                <a16:creationId xmlns:a16="http://schemas.microsoft.com/office/drawing/2014/main" id="{A1A34EED-AEDF-861A-0DD6-60DB2EEED458}"/>
              </a:ext>
            </a:extLst>
          </p:cNvPr>
          <p:cNvCxnSpPr/>
          <p:nvPr/>
        </p:nvCxnSpPr>
        <p:spPr>
          <a:xfrm>
            <a:off x="1326911" y="1258159"/>
            <a:ext cx="7108945" cy="605017"/>
          </a:xfrm>
          <a:prstGeom prst="bent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9110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>
            <a:extLst>
              <a:ext uri="{FF2B5EF4-FFF2-40B4-BE49-F238E27FC236}">
                <a16:creationId xmlns:a16="http://schemas.microsoft.com/office/drawing/2014/main" id="{D82DA656-06CB-3B87-1462-2454F128F343}"/>
              </a:ext>
            </a:extLst>
          </p:cNvPr>
          <p:cNvSpPr/>
          <p:nvPr/>
        </p:nvSpPr>
        <p:spPr>
          <a:xfrm>
            <a:off x="566057" y="246743"/>
            <a:ext cx="6828972" cy="703943"/>
          </a:xfrm>
          <a:prstGeom prst="rect">
            <a:avLst/>
          </a:prstGeom>
          <a:solidFill>
            <a:srgbClr val="003B70"/>
          </a:solidFill>
          <a:ln>
            <a:solidFill>
              <a:srgbClr val="003B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dirty="0">
                <a:solidFill>
                  <a:schemeClr val="bg1"/>
                </a:solidFill>
              </a:rPr>
              <a:t>VNOS DODATNIH TERMINOV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5EF1C1EA-27AD-BB5A-200E-04058B6AB3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6712" y="1794424"/>
            <a:ext cx="4151086" cy="3092419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A5605E9B-602C-6632-E034-D5B04528DA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507" y="1794424"/>
            <a:ext cx="4600514" cy="3281330"/>
          </a:xfrm>
          <a:prstGeom prst="rect">
            <a:avLst/>
          </a:prstGeom>
        </p:spPr>
      </p:pic>
      <p:sp>
        <p:nvSpPr>
          <p:cNvPr id="11" name="Pravokotnik 10">
            <a:extLst>
              <a:ext uri="{FF2B5EF4-FFF2-40B4-BE49-F238E27FC236}">
                <a16:creationId xmlns:a16="http://schemas.microsoft.com/office/drawing/2014/main" id="{AF9DAA2F-CE07-A264-299B-6F5E37B4DAB5}"/>
              </a:ext>
            </a:extLst>
          </p:cNvPr>
          <p:cNvSpPr/>
          <p:nvPr/>
        </p:nvSpPr>
        <p:spPr>
          <a:xfrm>
            <a:off x="931645" y="2156227"/>
            <a:ext cx="3361967" cy="145448"/>
          </a:xfrm>
          <a:prstGeom prst="rect">
            <a:avLst/>
          </a:prstGeom>
          <a:noFill/>
          <a:ln>
            <a:solidFill>
              <a:srgbClr val="003B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2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2" name="Pravokotnik 11">
            <a:extLst>
              <a:ext uri="{FF2B5EF4-FFF2-40B4-BE49-F238E27FC236}">
                <a16:creationId xmlns:a16="http://schemas.microsoft.com/office/drawing/2014/main" id="{30A4FF0F-4BA1-D765-DC22-AE28534F435B}"/>
              </a:ext>
            </a:extLst>
          </p:cNvPr>
          <p:cNvSpPr/>
          <p:nvPr/>
        </p:nvSpPr>
        <p:spPr>
          <a:xfrm>
            <a:off x="931645" y="2316891"/>
            <a:ext cx="3265714" cy="159993"/>
          </a:xfrm>
          <a:prstGeom prst="rect">
            <a:avLst/>
          </a:prstGeom>
          <a:noFill/>
          <a:ln>
            <a:solidFill>
              <a:srgbClr val="193D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4</a:t>
            </a:r>
          </a:p>
        </p:txBody>
      </p:sp>
      <p:sp>
        <p:nvSpPr>
          <p:cNvPr id="13" name="Pravokotnik 12">
            <a:extLst>
              <a:ext uri="{FF2B5EF4-FFF2-40B4-BE49-F238E27FC236}">
                <a16:creationId xmlns:a16="http://schemas.microsoft.com/office/drawing/2014/main" id="{0F8EFCFB-A559-DB4A-1FB2-E92D320C5246}"/>
              </a:ext>
            </a:extLst>
          </p:cNvPr>
          <p:cNvSpPr/>
          <p:nvPr/>
        </p:nvSpPr>
        <p:spPr>
          <a:xfrm>
            <a:off x="931645" y="2683537"/>
            <a:ext cx="426148" cy="145449"/>
          </a:xfrm>
          <a:prstGeom prst="rect">
            <a:avLst/>
          </a:prstGeom>
          <a:noFill/>
          <a:ln>
            <a:solidFill>
              <a:srgbClr val="193D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4" name="Pravokotnik 13">
            <a:extLst>
              <a:ext uri="{FF2B5EF4-FFF2-40B4-BE49-F238E27FC236}">
                <a16:creationId xmlns:a16="http://schemas.microsoft.com/office/drawing/2014/main" id="{2059FA2B-DE5B-E7BA-94AF-AC4255AE606D}"/>
              </a:ext>
            </a:extLst>
          </p:cNvPr>
          <p:cNvSpPr/>
          <p:nvPr/>
        </p:nvSpPr>
        <p:spPr>
          <a:xfrm>
            <a:off x="5527651" y="4412455"/>
            <a:ext cx="3368842" cy="464233"/>
          </a:xfrm>
          <a:prstGeom prst="rect">
            <a:avLst/>
          </a:prstGeom>
          <a:noFill/>
          <a:ln>
            <a:solidFill>
              <a:srgbClr val="193D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3" name="Pravokotnik 2">
            <a:extLst>
              <a:ext uri="{FF2B5EF4-FFF2-40B4-BE49-F238E27FC236}">
                <a16:creationId xmlns:a16="http://schemas.microsoft.com/office/drawing/2014/main" id="{D524F3A9-4630-F05F-1FF7-A2FE745587E1}"/>
              </a:ext>
            </a:extLst>
          </p:cNvPr>
          <p:cNvSpPr/>
          <p:nvPr/>
        </p:nvSpPr>
        <p:spPr>
          <a:xfrm>
            <a:off x="718457" y="1030881"/>
            <a:ext cx="6828972" cy="753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l-SI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V podnaslovu je potrebno vpisati novi naslov vsebine</a:t>
            </a:r>
          </a:p>
          <a:p>
            <a:pPr algn="just"/>
            <a:r>
              <a:rPr lang="sl-SI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Lokacijo </a:t>
            </a:r>
          </a:p>
          <a:p>
            <a:pPr algn="just"/>
            <a:r>
              <a:rPr lang="sl-SI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Število udeležencev</a:t>
            </a:r>
          </a:p>
          <a:p>
            <a:pPr algn="just"/>
            <a:r>
              <a:rPr lang="sl-SI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Morebitne opombe namenjene zbornici</a:t>
            </a:r>
          </a:p>
        </p:txBody>
      </p:sp>
    </p:spTree>
    <p:extLst>
      <p:ext uri="{BB962C8B-B14F-4D97-AF65-F5344CB8AC3E}">
        <p14:creationId xmlns:p14="http://schemas.microsoft.com/office/powerpoint/2010/main" val="1985495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489CC5-18E3-3DC3-D928-013B41284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avokotnik 15">
            <a:extLst>
              <a:ext uri="{FF2B5EF4-FFF2-40B4-BE49-F238E27FC236}">
                <a16:creationId xmlns:a16="http://schemas.microsoft.com/office/drawing/2014/main" id="{F774EBC7-34AF-4CBD-00B2-4C3DD1D1C5C6}"/>
              </a:ext>
            </a:extLst>
          </p:cNvPr>
          <p:cNvSpPr/>
          <p:nvPr/>
        </p:nvSpPr>
        <p:spPr>
          <a:xfrm>
            <a:off x="348342" y="0"/>
            <a:ext cx="7663543" cy="1059542"/>
          </a:xfrm>
          <a:prstGeom prst="rect">
            <a:avLst/>
          </a:prstGeom>
          <a:solidFill>
            <a:srgbClr val="003B70"/>
          </a:solidFill>
          <a:ln>
            <a:solidFill>
              <a:srgbClr val="003B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dirty="0">
                <a:solidFill>
                  <a:schemeClr val="bg1"/>
                </a:solidFill>
              </a:rPr>
              <a:t>Nastavitve kotizacije na terminih</a:t>
            </a: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C1B37297-DC1E-CA7D-B0D2-AD29A997FF5D}"/>
              </a:ext>
            </a:extLst>
          </p:cNvPr>
          <p:cNvSpPr txBox="1"/>
          <p:nvPr/>
        </p:nvSpPr>
        <p:spPr>
          <a:xfrm>
            <a:off x="446039" y="1354649"/>
            <a:ext cx="8071618" cy="24083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dirty="0"/>
              <a:t>Organizator lahko nastavlja tip kotizacije in osnovno kotizacijo, kot je to počel do sedaj.</a:t>
            </a:r>
          </a:p>
          <a:p>
            <a:r>
              <a:rPr lang="sl-SI" sz="1200" dirty="0"/>
              <a:t>S pritiskom na gumb »Specifikacija«, se v tabelici prikaže razdelitev po izbranem tipu kotizacije.</a:t>
            </a:r>
          </a:p>
          <a:p>
            <a:r>
              <a:rPr lang="sl-SI" sz="1200" dirty="0"/>
              <a:t>V kolikor gre za »vrednostni« vnos, so polja za vrednost v posamezni vrstici na voljo za urejanje.</a:t>
            </a:r>
          </a:p>
          <a:p>
            <a:r>
              <a:rPr lang="sl-SI" sz="1200" dirty="0"/>
              <a:t>Urejanja ne dovoli le na prvi vrstici, ki predstavlja polno kotizacijo, ki se ureja v polju nad tabelico.</a:t>
            </a:r>
          </a:p>
          <a:p>
            <a:r>
              <a:rPr lang="sl-SI" sz="1200" dirty="0"/>
              <a:t>Z gumbom »Ponastavi« lahko vrnemo vrednosti Tipa, Vrednosti in tabelice na stanje ob vstopu v Nastavitve.</a:t>
            </a:r>
          </a:p>
          <a:p>
            <a:pPr algn="just"/>
            <a:endParaRPr lang="sl-SI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sl-SI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sl-SI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sl-SI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sl-SI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sl-SI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sl-SI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sl-SI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l-SI" sz="1050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F67C0991-DAA2-72BD-AC87-91FF116B8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191" y="2372739"/>
            <a:ext cx="3630125" cy="2132921"/>
          </a:xfrm>
          <a:prstGeom prst="rect">
            <a:avLst/>
          </a:prstGeom>
        </p:spPr>
      </p:pic>
      <p:sp>
        <p:nvSpPr>
          <p:cNvPr id="6" name="PoljeZBesedilom 5">
            <a:extLst>
              <a:ext uri="{FF2B5EF4-FFF2-40B4-BE49-F238E27FC236}">
                <a16:creationId xmlns:a16="http://schemas.microsoft.com/office/drawing/2014/main" id="{9F91FE8C-D767-6187-593B-876953A380D4}"/>
              </a:ext>
            </a:extLst>
          </p:cNvPr>
          <p:cNvSpPr txBox="1"/>
          <p:nvPr/>
        </p:nvSpPr>
        <p:spPr>
          <a:xfrm>
            <a:off x="4256468" y="2387541"/>
            <a:ext cx="4572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1200" dirty="0">
                <a:effectLst/>
              </a:rPr>
              <a:t>Vse vrednosti kotizacij se shranijo istočasno z ostalimi nastavitvami z gumbom »Potrdi«, oz. prekličejo z gumbom »Preklic«.</a:t>
            </a:r>
          </a:p>
          <a:p>
            <a:endParaRPr lang="sl-SI" sz="1200" dirty="0"/>
          </a:p>
          <a:p>
            <a:endParaRPr lang="sl-SI" sz="1200" dirty="0"/>
          </a:p>
          <a:p>
            <a:endParaRPr lang="sl-SI" sz="1200" dirty="0"/>
          </a:p>
          <a:p>
            <a:endParaRPr lang="sl-SI" sz="1200" dirty="0"/>
          </a:p>
          <a:p>
            <a:endParaRPr lang="sl-SI" sz="1200" dirty="0"/>
          </a:p>
          <a:p>
            <a:endParaRPr lang="sl-SI" sz="1200" dirty="0"/>
          </a:p>
          <a:p>
            <a:endParaRPr lang="sl-SI" sz="1200" dirty="0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783B0D28-564E-46D4-4A7A-E16F2F4C9E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967" y="3172746"/>
            <a:ext cx="2553230" cy="67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851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>
            <a:extLst>
              <a:ext uri="{FF2B5EF4-FFF2-40B4-BE49-F238E27FC236}">
                <a16:creationId xmlns:a16="http://schemas.microsoft.com/office/drawing/2014/main" id="{D82DA656-06CB-3B87-1462-2454F128F343}"/>
              </a:ext>
            </a:extLst>
          </p:cNvPr>
          <p:cNvSpPr/>
          <p:nvPr/>
        </p:nvSpPr>
        <p:spPr>
          <a:xfrm>
            <a:off x="566057" y="246743"/>
            <a:ext cx="6828972" cy="703943"/>
          </a:xfrm>
          <a:prstGeom prst="rect">
            <a:avLst/>
          </a:prstGeom>
          <a:solidFill>
            <a:srgbClr val="003B70"/>
          </a:solidFill>
          <a:ln>
            <a:solidFill>
              <a:srgbClr val="003B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dirty="0">
                <a:solidFill>
                  <a:schemeClr val="bg1"/>
                </a:solidFill>
              </a:rPr>
              <a:t>VNOS DODATNIH TERMINOV</a:t>
            </a:r>
          </a:p>
        </p:txBody>
      </p:sp>
      <p:sp>
        <p:nvSpPr>
          <p:cNvPr id="3" name="Pravokotnik 2">
            <a:extLst>
              <a:ext uri="{FF2B5EF4-FFF2-40B4-BE49-F238E27FC236}">
                <a16:creationId xmlns:a16="http://schemas.microsoft.com/office/drawing/2014/main" id="{D524F3A9-4630-F05F-1FF7-A2FE745587E1}"/>
              </a:ext>
            </a:extLst>
          </p:cNvPr>
          <p:cNvSpPr/>
          <p:nvPr/>
        </p:nvSpPr>
        <p:spPr>
          <a:xfrm>
            <a:off x="718457" y="1030881"/>
            <a:ext cx="6828972" cy="753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l-SI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 opombi se vam pojavi gumb „Prikaži obrazec“. </a:t>
            </a:r>
            <a:r>
              <a:rPr lang="sl-SI" sz="1200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 ODPIRAJETE tega gumba</a:t>
            </a:r>
            <a:r>
              <a:rPr lang="sl-SI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Če odprete obrazec, boste morali ponovno izpolniti vse podatke, ki ste jih že vnesli v prvotni vlogi. Kliknite na gumb „Shrani in zapri“, da shranite termin.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9D0D10A8-ECB5-E2C3-D7C7-9C401238E3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579" y="1861088"/>
            <a:ext cx="3029466" cy="899929"/>
          </a:xfrm>
          <a:prstGeom prst="rect">
            <a:avLst/>
          </a:prstGeom>
        </p:spPr>
      </p:pic>
      <p:cxnSp>
        <p:nvCxnSpPr>
          <p:cNvPr id="9" name="Raven puščični povezovalnik 8">
            <a:extLst>
              <a:ext uri="{FF2B5EF4-FFF2-40B4-BE49-F238E27FC236}">
                <a16:creationId xmlns:a16="http://schemas.microsoft.com/office/drawing/2014/main" id="{51ABE98D-8B63-3893-F1F3-D3F1C8DF783B}"/>
              </a:ext>
            </a:extLst>
          </p:cNvPr>
          <p:cNvCxnSpPr>
            <a:cxnSpLocks/>
          </p:cNvCxnSpPr>
          <p:nvPr/>
        </p:nvCxnSpPr>
        <p:spPr>
          <a:xfrm flipH="1">
            <a:off x="2358189" y="1285660"/>
            <a:ext cx="1780674" cy="81814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409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>
            <a:extLst>
              <a:ext uri="{FF2B5EF4-FFF2-40B4-BE49-F238E27FC236}">
                <a16:creationId xmlns:a16="http://schemas.microsoft.com/office/drawing/2014/main" id="{71DC682A-79EC-B366-FA3A-09B902DD6B97}"/>
              </a:ext>
            </a:extLst>
          </p:cNvPr>
          <p:cNvSpPr/>
          <p:nvPr/>
        </p:nvSpPr>
        <p:spPr>
          <a:xfrm>
            <a:off x="609600" y="1095829"/>
            <a:ext cx="7598229" cy="884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 vnosu dodatnega termina, katerega ste shranili, je potrebno priložiti tudi datoteko z natančnim opisom vsebine, ki bo predstavljena v izbranem terminu, ter Ime in Priimek predavatelja.  Že vpisane podatke lahko spreminjate, dokler zbornica ne obravnava vloge oziroma, ko bo </a:t>
            </a:r>
            <a:r>
              <a:rPr lang="sl-SI" sz="12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veljavnost potrjena</a:t>
            </a:r>
            <a:r>
              <a:rPr lang="sl-SI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(Ikona – pisalo          )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1D880C38-B0E3-E75D-A1AB-37601019AD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0224" y="1636296"/>
            <a:ext cx="217124" cy="195390"/>
          </a:xfrm>
          <a:prstGeom prst="rect">
            <a:avLst/>
          </a:prstGeom>
          <a:ln w="28575">
            <a:solidFill>
              <a:srgbClr val="003B70"/>
            </a:solidFill>
          </a:ln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D9890E78-405E-04E3-AB49-59D0BB2F1D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4082" y="2300759"/>
            <a:ext cx="4156890" cy="2842741"/>
          </a:xfrm>
          <a:prstGeom prst="rect">
            <a:avLst/>
          </a:prstGeom>
        </p:spPr>
      </p:pic>
      <p:sp>
        <p:nvSpPr>
          <p:cNvPr id="7" name="PoljeZBesedilom 6">
            <a:extLst>
              <a:ext uri="{FF2B5EF4-FFF2-40B4-BE49-F238E27FC236}">
                <a16:creationId xmlns:a16="http://schemas.microsoft.com/office/drawing/2014/main" id="{E588117C-1B90-A621-8EA1-5309BBDDDBC0}"/>
              </a:ext>
            </a:extLst>
          </p:cNvPr>
          <p:cNvSpPr txBox="1"/>
          <p:nvPr/>
        </p:nvSpPr>
        <p:spPr>
          <a:xfrm>
            <a:off x="609600" y="1925832"/>
            <a:ext cx="759822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1100" dirty="0">
                <a:latin typeface="Calibri" panose="020F0502020204030204" pitchFamily="34" charset="0"/>
                <a:cs typeface="Calibri" panose="020F0502020204030204" pitchFamily="34" charset="0"/>
              </a:rPr>
              <a:t>S klikom na gumb »</a:t>
            </a:r>
            <a:r>
              <a:rPr lang="sl-SI" sz="1100" b="1" dirty="0">
                <a:latin typeface="Calibri" panose="020F0502020204030204" pitchFamily="34" charset="0"/>
                <a:cs typeface="Calibri" panose="020F0502020204030204" pitchFamily="34" charset="0"/>
              </a:rPr>
              <a:t>Izberete</a:t>
            </a:r>
            <a:r>
              <a:rPr lang="sl-SI" sz="1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100" b="1">
                <a:latin typeface="Calibri" panose="020F0502020204030204" pitchFamily="34" charset="0"/>
                <a:cs typeface="Calibri" panose="020F0502020204030204" pitchFamily="34" charset="0"/>
              </a:rPr>
              <a:t>datoteko».</a:t>
            </a:r>
            <a:r>
              <a:rPr lang="sl-SI" sz="11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sl-SI" sz="1100" dirty="0"/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C3B98048-DC89-0FBE-CBEB-C306E0EDBA93}"/>
              </a:ext>
            </a:extLst>
          </p:cNvPr>
          <p:cNvSpPr txBox="1"/>
          <p:nvPr/>
        </p:nvSpPr>
        <p:spPr>
          <a:xfrm>
            <a:off x="749395" y="398761"/>
            <a:ext cx="6620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</a:rPr>
              <a:t>VNOS DODATNIH TERMINOV</a:t>
            </a:r>
          </a:p>
          <a:p>
            <a:endParaRPr lang="sl-SI" dirty="0">
              <a:solidFill>
                <a:schemeClr val="bg1"/>
              </a:solidFill>
            </a:endParaRP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5AC080C2-3E53-B978-A356-D90CFFA5A5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7348" y="2423958"/>
            <a:ext cx="638264" cy="666843"/>
          </a:xfrm>
          <a:prstGeom prst="rect">
            <a:avLst/>
          </a:prstGeom>
        </p:spPr>
      </p:pic>
      <p:cxnSp>
        <p:nvCxnSpPr>
          <p:cNvPr id="10" name="Povezovalnik: kolenski 9">
            <a:extLst>
              <a:ext uri="{FF2B5EF4-FFF2-40B4-BE49-F238E27FC236}">
                <a16:creationId xmlns:a16="http://schemas.microsoft.com/office/drawing/2014/main" id="{86CF807B-8BEB-F8D5-25E1-2EA21C9241C3}"/>
              </a:ext>
            </a:extLst>
          </p:cNvPr>
          <p:cNvCxnSpPr>
            <a:cxnSpLocks/>
          </p:cNvCxnSpPr>
          <p:nvPr/>
        </p:nvCxnSpPr>
        <p:spPr>
          <a:xfrm rot="16200000" flipH="1">
            <a:off x="5294763" y="1494171"/>
            <a:ext cx="1335953" cy="1190463"/>
          </a:xfrm>
          <a:prstGeom prst="bentConnector4">
            <a:avLst>
              <a:gd name="adj1" fmla="val 2012"/>
              <a:gd name="adj2" fmla="val 119203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43398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75ecbef-82d4-4962-8035-ca4e04b95c2b">
      <Terms xmlns="http://schemas.microsoft.com/office/infopath/2007/PartnerControls"/>
    </lcf76f155ced4ddcb4097134ff3c332f>
    <TaxCatchAll xmlns="edb970a4-0d30-4268-91ed-9d9699753b24" xsi:nil="true"/>
    <SharedWithUsers xmlns="edb970a4-0d30-4268-91ed-9d9699753b24">
      <UserInfo>
        <DisplayName>Tadej Jezernik</DisplayName>
        <AccountId>159</AccountId>
        <AccountType/>
      </UserInfo>
      <UserInfo>
        <DisplayName>Mojca Urana</DisplayName>
        <AccountId>17</AccountId>
        <AccountType/>
      </UserInfo>
    </SharedWithUsers>
    <Ozna_x010d_i xmlns="775ecbef-82d4-4962-8035-ca4e04b95c2b">false</Ozna_x010d_i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991E26E0907B841A5082050AA4072CB" ma:contentTypeVersion="19" ma:contentTypeDescription="Ustvari nov dokument." ma:contentTypeScope="" ma:versionID="70e5f63d8b944fc31180dbf015be0008">
  <xsd:schema xmlns:xsd="http://www.w3.org/2001/XMLSchema" xmlns:xs="http://www.w3.org/2001/XMLSchema" xmlns:p="http://schemas.microsoft.com/office/2006/metadata/properties" xmlns:ns2="775ecbef-82d4-4962-8035-ca4e04b95c2b" xmlns:ns3="edb970a4-0d30-4268-91ed-9d9699753b24" targetNamespace="http://schemas.microsoft.com/office/2006/metadata/properties" ma:root="true" ma:fieldsID="fc9ab68bdd2eb9adcef2dc983e8b1119" ns2:_="" ns3:_="">
    <xsd:import namespace="775ecbef-82d4-4962-8035-ca4e04b95c2b"/>
    <xsd:import namespace="edb970a4-0d30-4268-91ed-9d9699753b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Ozna_x010d_i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5ecbef-82d4-4962-8035-ca4e04b95c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Oznake slike" ma:readOnly="false" ma:fieldId="{5cf76f15-5ced-4ddc-b409-7134ff3c332f}" ma:taxonomyMulti="true" ma:sspId="60653609-4b9c-4d46-a784-38eed82a2b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Ozna_x010d_i" ma:index="26" nillable="true" ma:displayName="Označi" ma:default="0" ma:format="Dropdown" ma:internalName="Ozna_x010d_i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b970a4-0d30-4268-91ed-9d9699753b2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271c47f-00cd-4748-b7cf-200857fdd9e4}" ma:internalName="TaxCatchAll" ma:showField="CatchAllData" ma:web="edb970a4-0d30-4268-91ed-9d9699753b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648AF1-6807-4371-820E-DC0235991F81}">
  <ds:schemaRefs>
    <ds:schemaRef ds:uri="http://schemas.microsoft.com/office/2006/metadata/properties"/>
    <ds:schemaRef ds:uri="http://schemas.microsoft.com/office/infopath/2007/PartnerControls"/>
    <ds:schemaRef ds:uri="775ecbef-82d4-4962-8035-ca4e04b95c2b"/>
    <ds:schemaRef ds:uri="edb970a4-0d30-4268-91ed-9d9699753b24"/>
  </ds:schemaRefs>
</ds:datastoreItem>
</file>

<file path=customXml/itemProps2.xml><?xml version="1.0" encoding="utf-8"?>
<ds:datastoreItem xmlns:ds="http://schemas.openxmlformats.org/officeDocument/2006/customXml" ds:itemID="{680B65D9-A530-48B6-AC5B-E7A152D24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A17D876-50F5-41B1-AB19-6072A7BBBD97}"/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6165</TotalTime>
  <Words>596</Words>
  <Application>Microsoft Office PowerPoint</Application>
  <PresentationFormat>Diaprojekcija na zaslonu (16:9)</PresentationFormat>
  <Paragraphs>64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5" baseType="lpstr">
      <vt:lpstr>Arial</vt:lpstr>
      <vt:lpstr>Calibri</vt:lpstr>
      <vt:lpstr>Adjacency</vt:lpstr>
      <vt:lpstr>NAVODILA ORGANIZATORJEM ZA dodajanje termina pri internih izobraževanjih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fssff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fdfd fsf</dc:creator>
  <cp:lastModifiedBy>Mojca Urana</cp:lastModifiedBy>
  <cp:revision>19</cp:revision>
  <cp:lastPrinted>2015-01-18T16:30:49Z</cp:lastPrinted>
  <dcterms:created xsi:type="dcterms:W3CDTF">2015-01-18T15:13:10Z</dcterms:created>
  <dcterms:modified xsi:type="dcterms:W3CDTF">2026-05-13T13:58:30Z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0x0101000991E26E0907B841A5082050AA4072CB</vt:lpwstr>
  </property>
  <property fmtid="{D5CDD505-2E9C-101B-9397-08002B2CF9AE}" pid="3" name="MediaServiceImageTags">
    <vt:lpwstr/>
  </property>
</Properties>
</file>